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7" r:id="rId10"/>
    <p:sldId id="265" r:id="rId11"/>
    <p:sldId id="278" r:id="rId12"/>
    <p:sldId id="264" r:id="rId13"/>
    <p:sldId id="266" r:id="rId14"/>
    <p:sldId id="267" r:id="rId15"/>
    <p:sldId id="268" r:id="rId16"/>
    <p:sldId id="269" r:id="rId17"/>
    <p:sldId id="274" r:id="rId18"/>
    <p:sldId id="270" r:id="rId19"/>
    <p:sldId id="275" r:id="rId20"/>
    <p:sldId id="280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20"/>
    <p:restoredTop sz="95905"/>
  </p:normalViewPr>
  <p:slideViewPr>
    <p:cSldViewPr>
      <p:cViewPr varScale="1">
        <p:scale>
          <a:sx n="161" d="100"/>
          <a:sy n="161" d="100"/>
        </p:scale>
        <p:origin x="83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A3093-B30C-AB4F-9080-03F604EB0B19}" type="doc">
      <dgm:prSet loTypeId="urn:microsoft.com/office/officeart/2008/layout/HorizontalMultiLevelHierarchy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D8E1D6-3908-A046-8255-3CE42ABC880E}">
      <dgm:prSet phldrT="[Text]" custT="1"/>
      <dgm:spPr/>
      <dgm:t>
        <a:bodyPr/>
        <a:lstStyle/>
        <a:p>
          <a:pPr algn="ctr"/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Design a phase II trial</a:t>
          </a:r>
        </a:p>
      </dgm:t>
    </dgm:pt>
    <dgm:pt modelId="{996D204B-066B-BD4E-ABDF-49DD27AA82E3}" type="parTrans" cxnId="{B5D3EE03-676C-8540-9E18-44C0B6761C0F}">
      <dgm:prSet/>
      <dgm:spPr/>
      <dgm:t>
        <a:bodyPr/>
        <a:lstStyle/>
        <a:p>
          <a:endParaRPr lang="en-US"/>
        </a:p>
      </dgm:t>
    </dgm:pt>
    <dgm:pt modelId="{CE126626-9DBF-0648-8730-D57AFC9140EB}" type="sibTrans" cxnId="{B5D3EE03-676C-8540-9E18-44C0B6761C0F}">
      <dgm:prSet/>
      <dgm:spPr/>
      <dgm:t>
        <a:bodyPr/>
        <a:lstStyle/>
        <a:p>
          <a:endParaRPr lang="en-US"/>
        </a:p>
      </dgm:t>
    </dgm:pt>
    <dgm:pt modelId="{91E0073B-54DB-0440-9788-F8F537A4B8AA}">
      <dgm:prSet phldrT="[Text]" custT="1"/>
      <dgm:spPr/>
      <dgm:t>
        <a:bodyPr/>
        <a:lstStyle/>
        <a:p>
          <a:pPr algn="ctr"/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1. Therapeutic considerations</a:t>
          </a:r>
        </a:p>
      </dgm:t>
    </dgm:pt>
    <dgm:pt modelId="{E91C2662-738A-F941-B41C-FA65D07DE39B}" type="parTrans" cxnId="{9DA8DD84-D2C4-9142-A49B-1DBC43AA7632}">
      <dgm:prSet custT="1"/>
      <dgm:spPr/>
      <dgm:t>
        <a:bodyPr/>
        <a:lstStyle/>
        <a:p>
          <a:pPr algn="ctr"/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389C62-CD05-2141-84FC-23D20AFA00E1}" type="sibTrans" cxnId="{9DA8DD84-D2C4-9142-A49B-1DBC43AA7632}">
      <dgm:prSet/>
      <dgm:spPr/>
      <dgm:t>
        <a:bodyPr/>
        <a:lstStyle/>
        <a:p>
          <a:endParaRPr lang="en-US"/>
        </a:p>
      </dgm:t>
    </dgm:pt>
    <dgm:pt modelId="{EC08989D-4442-C845-8079-CF70D231C8F9}">
      <dgm:prSet phldrT="[Text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Targeted/cytostatic vs cytotoxic</a:t>
          </a:r>
        </a:p>
      </dgm:t>
    </dgm:pt>
    <dgm:pt modelId="{6AB93CE4-C002-DD4B-A315-FF3501362E13}" type="parTrans" cxnId="{6947F8CA-694E-1945-9A0C-E027D035ED30}">
      <dgm:prSet custT="1"/>
      <dgm:spPr/>
      <dgm:t>
        <a:bodyPr/>
        <a:lstStyle/>
        <a:p>
          <a:pPr algn="ctr"/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729A0D-B34E-8F4D-AA7D-D77BE31886C5}" type="sibTrans" cxnId="{6947F8CA-694E-1945-9A0C-E027D035ED30}">
      <dgm:prSet/>
      <dgm:spPr/>
      <dgm:t>
        <a:bodyPr/>
        <a:lstStyle/>
        <a:p>
          <a:endParaRPr lang="en-US"/>
        </a:p>
      </dgm:t>
    </dgm:pt>
    <dgm:pt modelId="{FC463CA9-B148-7241-AB1B-C62842655680}">
      <dgm:prSet phldrT="[Text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Single vs combination therapy</a:t>
          </a:r>
        </a:p>
      </dgm:t>
    </dgm:pt>
    <dgm:pt modelId="{BC7FE78F-A30F-DB4E-B6A0-246E2E80472B}" type="parTrans" cxnId="{B6A13649-A3F8-C44F-8E2F-36D50EA6F530}">
      <dgm:prSet custT="1"/>
      <dgm:spPr/>
      <dgm:t>
        <a:bodyPr/>
        <a:lstStyle/>
        <a:p>
          <a:pPr algn="ctr"/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3B7F95-92FB-604F-A807-C928800F1E54}" type="sibTrans" cxnId="{B6A13649-A3F8-C44F-8E2F-36D50EA6F530}">
      <dgm:prSet/>
      <dgm:spPr/>
      <dgm:t>
        <a:bodyPr/>
        <a:lstStyle/>
        <a:p>
          <a:endParaRPr lang="en-US"/>
        </a:p>
      </dgm:t>
    </dgm:pt>
    <dgm:pt modelId="{2CD91497-BD83-9D40-97D9-ABB2C91CDB02}">
      <dgm:prSet phldrT="[Text]" custT="1"/>
      <dgm:spPr/>
      <dgm:t>
        <a:bodyPr/>
        <a:lstStyle/>
        <a:p>
          <a:pPr algn="ctr"/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2. Trial aim</a:t>
          </a:r>
        </a:p>
      </dgm:t>
    </dgm:pt>
    <dgm:pt modelId="{ED32120A-4AA5-5B41-A462-F86CFA3B7856}" type="parTrans" cxnId="{E3046E9C-C4E6-4D44-BB95-CEA33FA0FC83}">
      <dgm:prSet custT="1"/>
      <dgm:spPr/>
      <dgm:t>
        <a:bodyPr/>
        <a:lstStyle/>
        <a:p>
          <a:pPr algn="ctr"/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20063E-F3AC-A04D-92D5-51D5CBB60DA7}" type="sibTrans" cxnId="{E3046E9C-C4E6-4D44-BB95-CEA33FA0FC83}">
      <dgm:prSet/>
      <dgm:spPr/>
      <dgm:t>
        <a:bodyPr/>
        <a:lstStyle/>
        <a:p>
          <a:endParaRPr lang="en-US"/>
        </a:p>
      </dgm:t>
    </dgm:pt>
    <dgm:pt modelId="{9043F26E-7FA8-0A44-94EA-7C79168F3AE6}">
      <dgm:prSet phldrT="[Text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Proof of concept for phase III</a:t>
          </a:r>
        </a:p>
      </dgm:t>
    </dgm:pt>
    <dgm:pt modelId="{096BCD18-0F9C-3844-89F3-7EF5BF2E6BDD}" type="parTrans" cxnId="{DFE921D3-7D54-0845-AC90-A3011D9F0C70}">
      <dgm:prSet custT="1"/>
      <dgm:spPr/>
      <dgm:t>
        <a:bodyPr/>
        <a:lstStyle/>
        <a:p>
          <a:pPr algn="ctr"/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913094-CAE9-6B45-81C4-68521681CE2F}" type="sibTrans" cxnId="{DFE921D3-7D54-0845-AC90-A3011D9F0C70}">
      <dgm:prSet/>
      <dgm:spPr/>
      <dgm:t>
        <a:bodyPr/>
        <a:lstStyle/>
        <a:p>
          <a:endParaRPr lang="en-US"/>
        </a:p>
      </dgm:t>
    </dgm:pt>
    <dgm:pt modelId="{2EBDB478-FEA0-7F44-8065-CF293EB13559}">
      <dgm:prSet phldrT="[Text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Biomarker dependent vs not</a:t>
          </a:r>
        </a:p>
      </dgm:t>
    </dgm:pt>
    <dgm:pt modelId="{BAAB5F2E-5ABC-7F4D-AA17-666088ACC563}" type="parTrans" cxnId="{EBB7703C-FE5B-F64E-A58C-48E83EC3333B}">
      <dgm:prSet custT="1"/>
      <dgm:spPr/>
      <dgm:t>
        <a:bodyPr/>
        <a:lstStyle/>
        <a:p>
          <a:pPr algn="ctr"/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B6E7EC-0403-EF44-B8EB-736958BB6B5C}" type="sibTrans" cxnId="{EBB7703C-FE5B-F64E-A58C-48E83EC3333B}">
      <dgm:prSet/>
      <dgm:spPr/>
      <dgm:t>
        <a:bodyPr/>
        <a:lstStyle/>
        <a:p>
          <a:endParaRPr lang="en-US"/>
        </a:p>
      </dgm:t>
    </dgm:pt>
    <dgm:pt modelId="{1169783B-9197-D845-A3AE-FA29B1BD801F}">
      <dgm:prSet phldrT="[Text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Treatment selection for phase III</a:t>
          </a:r>
        </a:p>
      </dgm:t>
    </dgm:pt>
    <dgm:pt modelId="{808D7501-36D2-EE40-B44F-F77D2C21DB47}" type="parTrans" cxnId="{5FB1D32C-3B60-B74B-8AFF-10BF4CA59F2E}">
      <dgm:prSet custT="1"/>
      <dgm:spPr/>
      <dgm:t>
        <a:bodyPr/>
        <a:lstStyle/>
        <a:p>
          <a:pPr algn="ctr"/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98F8A5-995B-8E41-8207-24BEAAD8B3B6}" type="sibTrans" cxnId="{5FB1D32C-3B60-B74B-8AFF-10BF4CA59F2E}">
      <dgm:prSet/>
      <dgm:spPr/>
      <dgm:t>
        <a:bodyPr/>
        <a:lstStyle/>
        <a:p>
          <a:endParaRPr lang="en-US"/>
        </a:p>
      </dgm:t>
    </dgm:pt>
    <dgm:pt modelId="{FDCE43E7-925B-2A4E-A3A9-D5FF502E0532}">
      <dgm:prSet phldrT="[Text]" custT="1"/>
      <dgm:spPr/>
      <dgm:t>
        <a:bodyPr/>
        <a:lstStyle/>
        <a:p>
          <a:pPr algn="ctr"/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3. Outcome of interest</a:t>
          </a:r>
        </a:p>
      </dgm:t>
    </dgm:pt>
    <dgm:pt modelId="{B06F44D5-DC46-D54F-8667-DB305EA87C59}" type="parTrans" cxnId="{96BD3C23-27F1-2241-A460-C89BE30C2740}">
      <dgm:prSet custT="1"/>
      <dgm:spPr/>
      <dgm:t>
        <a:bodyPr/>
        <a:lstStyle/>
        <a:p>
          <a:pPr algn="ctr"/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D030C2-A811-C744-9E6A-AEA3D45E51A3}" type="sibTrans" cxnId="{96BD3C23-27F1-2241-A460-C89BE30C2740}">
      <dgm:prSet/>
      <dgm:spPr/>
      <dgm:t>
        <a:bodyPr/>
        <a:lstStyle/>
        <a:p>
          <a:endParaRPr lang="en-US"/>
        </a:p>
      </dgm:t>
    </dgm:pt>
    <dgm:pt modelId="{24070793-B4F4-CC4D-B46C-BE927ABD743A}">
      <dgm:prSet phldrT="[Text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Activity +/- toxicity, +/- quality of life</a:t>
          </a:r>
        </a:p>
      </dgm:t>
    </dgm:pt>
    <dgm:pt modelId="{6D08DCBF-B108-054D-BE93-CBE95CAFC65A}" type="parTrans" cxnId="{8889DDA5-E395-8847-9B37-1891B6215109}">
      <dgm:prSet custT="1"/>
      <dgm:spPr/>
      <dgm:t>
        <a:bodyPr/>
        <a:lstStyle/>
        <a:p>
          <a:pPr algn="ctr"/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A8175B-002E-B84E-A7B5-23C1E7964DAA}" type="sibTrans" cxnId="{8889DDA5-E395-8847-9B37-1891B6215109}">
      <dgm:prSet/>
      <dgm:spPr/>
      <dgm:t>
        <a:bodyPr/>
        <a:lstStyle/>
        <a:p>
          <a:endParaRPr lang="en-US"/>
        </a:p>
      </dgm:t>
    </dgm:pt>
    <dgm:pt modelId="{925766B6-3565-A740-87A9-7C9BEB387254}">
      <dgm:prSet phldrT="[Text]" custT="1"/>
      <dgm:spPr/>
      <dgm:t>
        <a:bodyPr/>
        <a:lstStyle/>
        <a:p>
          <a:pPr algn="ctr"/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4. Outcome measure</a:t>
          </a:r>
        </a:p>
      </dgm:t>
    </dgm:pt>
    <dgm:pt modelId="{59C200E7-D564-E54C-B19B-121DEA09FAAD}" type="parTrans" cxnId="{D4DA53D9-6B1E-A140-99BC-C66FB9EC4197}">
      <dgm:prSet custT="1"/>
      <dgm:spPr/>
      <dgm:t>
        <a:bodyPr/>
        <a:lstStyle/>
        <a:p>
          <a:pPr algn="ctr"/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0D39ED-E60D-E741-A9E5-4DCD898D2715}" type="sibTrans" cxnId="{D4DA53D9-6B1E-A140-99BC-C66FB9EC4197}">
      <dgm:prSet/>
      <dgm:spPr/>
      <dgm:t>
        <a:bodyPr/>
        <a:lstStyle/>
        <a:p>
          <a:endParaRPr lang="en-US"/>
        </a:p>
      </dgm:t>
    </dgm:pt>
    <dgm:pt modelId="{E7112039-6401-444A-862C-EF53ACB31702}">
      <dgm:prSet phldrT="[Text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Categorical (response/no response)</a:t>
          </a:r>
        </a:p>
      </dgm:t>
    </dgm:pt>
    <dgm:pt modelId="{7E1C9581-D616-5A4E-A240-7CB91E961309}" type="parTrans" cxnId="{4443395F-9242-E44E-9158-40D25C86FC92}">
      <dgm:prSet custT="1"/>
      <dgm:spPr/>
      <dgm:t>
        <a:bodyPr/>
        <a:lstStyle/>
        <a:p>
          <a:pPr algn="ctr"/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1C4EF5-23F5-0843-B421-477CD255CA99}" type="sibTrans" cxnId="{4443395F-9242-E44E-9158-40D25C86FC92}">
      <dgm:prSet/>
      <dgm:spPr/>
      <dgm:t>
        <a:bodyPr/>
        <a:lstStyle/>
        <a:p>
          <a:endParaRPr lang="en-US"/>
        </a:p>
      </dgm:t>
    </dgm:pt>
    <dgm:pt modelId="{771FE27E-78A3-7343-B37D-5207430E94D0}">
      <dgm:prSet phldrT="[Text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Continuous (biomarker)</a:t>
          </a:r>
        </a:p>
      </dgm:t>
    </dgm:pt>
    <dgm:pt modelId="{FBC14E89-D296-8244-919D-00545A34B3AD}" type="parTrans" cxnId="{57006AD6-6427-F543-8D09-FC60EF399957}">
      <dgm:prSet custT="1"/>
      <dgm:spPr/>
      <dgm:t>
        <a:bodyPr/>
        <a:lstStyle/>
        <a:p>
          <a:pPr algn="ctr"/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8182B9-30B2-AA46-AA3D-72D829A7E282}" type="sibTrans" cxnId="{57006AD6-6427-F543-8D09-FC60EF399957}">
      <dgm:prSet/>
      <dgm:spPr/>
      <dgm:t>
        <a:bodyPr/>
        <a:lstStyle/>
        <a:p>
          <a:endParaRPr lang="en-US"/>
        </a:p>
      </dgm:t>
    </dgm:pt>
    <dgm:pt modelId="{C3CADBBC-3ABD-4447-A747-BBDB75DD459C}">
      <dgm:prSet phldrT="[Text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Time to event (OS, PFS)</a:t>
          </a:r>
        </a:p>
      </dgm:t>
    </dgm:pt>
    <dgm:pt modelId="{A8F3B226-7CE6-8440-BA06-CBB0654A2BDC}" type="parTrans" cxnId="{362EB1DF-1EDB-5248-95FC-AEFD09491C31}">
      <dgm:prSet custT="1"/>
      <dgm:spPr/>
      <dgm:t>
        <a:bodyPr/>
        <a:lstStyle/>
        <a:p>
          <a:pPr algn="ctr"/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3F403C-ECFA-6146-9DC4-B1C4AEF79D30}" type="sibTrans" cxnId="{362EB1DF-1EDB-5248-95FC-AEFD09491C31}">
      <dgm:prSet/>
      <dgm:spPr/>
      <dgm:t>
        <a:bodyPr/>
        <a:lstStyle/>
        <a:p>
          <a:endParaRPr lang="en-US"/>
        </a:p>
      </dgm:t>
    </dgm:pt>
    <dgm:pt modelId="{C1B6BE2F-285F-0943-9DFE-DB787D8749A8}" type="pres">
      <dgm:prSet presAssocID="{499A3093-B30C-AB4F-9080-03F604EB0B1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7FDDBD-A93A-2742-B641-D4EB948762C1}" type="pres">
      <dgm:prSet presAssocID="{93D8E1D6-3908-A046-8255-3CE42ABC880E}" presName="root1" presStyleCnt="0"/>
      <dgm:spPr/>
    </dgm:pt>
    <dgm:pt modelId="{1C4BAD05-1C28-324B-BB15-BE1ECF2951D4}" type="pres">
      <dgm:prSet presAssocID="{93D8E1D6-3908-A046-8255-3CE42ABC880E}" presName="LevelOneTextNode" presStyleLbl="node0" presStyleIdx="0" presStyleCnt="1">
        <dgm:presLayoutVars>
          <dgm:chPref val="3"/>
        </dgm:presLayoutVars>
      </dgm:prSet>
      <dgm:spPr/>
    </dgm:pt>
    <dgm:pt modelId="{44C9A505-A83E-7D47-A0ED-A3CD73FB3F1B}" type="pres">
      <dgm:prSet presAssocID="{93D8E1D6-3908-A046-8255-3CE42ABC880E}" presName="level2hierChild" presStyleCnt="0"/>
      <dgm:spPr/>
    </dgm:pt>
    <dgm:pt modelId="{9F20F59E-E4F2-5F48-A15B-D6A23B969428}" type="pres">
      <dgm:prSet presAssocID="{E91C2662-738A-F941-B41C-FA65D07DE39B}" presName="conn2-1" presStyleLbl="parChTrans1D2" presStyleIdx="0" presStyleCnt="4"/>
      <dgm:spPr/>
    </dgm:pt>
    <dgm:pt modelId="{F2D2B826-FB0A-EF4E-B0ED-7D677899D0D4}" type="pres">
      <dgm:prSet presAssocID="{E91C2662-738A-F941-B41C-FA65D07DE39B}" presName="connTx" presStyleLbl="parChTrans1D2" presStyleIdx="0" presStyleCnt="4"/>
      <dgm:spPr/>
    </dgm:pt>
    <dgm:pt modelId="{A86D41C1-7267-D94A-8BCD-498350962D45}" type="pres">
      <dgm:prSet presAssocID="{91E0073B-54DB-0440-9788-F8F537A4B8AA}" presName="root2" presStyleCnt="0"/>
      <dgm:spPr/>
    </dgm:pt>
    <dgm:pt modelId="{EDA9C3FC-90AC-2E4C-84B0-08483C36E056}" type="pres">
      <dgm:prSet presAssocID="{91E0073B-54DB-0440-9788-F8F537A4B8AA}" presName="LevelTwoTextNode" presStyleLbl="node2" presStyleIdx="0" presStyleCnt="4" custScaleX="135707">
        <dgm:presLayoutVars>
          <dgm:chPref val="3"/>
        </dgm:presLayoutVars>
      </dgm:prSet>
      <dgm:spPr/>
    </dgm:pt>
    <dgm:pt modelId="{9DC1D0F2-F90B-574D-B360-F43A93F27628}" type="pres">
      <dgm:prSet presAssocID="{91E0073B-54DB-0440-9788-F8F537A4B8AA}" presName="level3hierChild" presStyleCnt="0"/>
      <dgm:spPr/>
    </dgm:pt>
    <dgm:pt modelId="{7C93B628-BA84-9247-99A8-74031A587652}" type="pres">
      <dgm:prSet presAssocID="{6AB93CE4-C002-DD4B-A315-FF3501362E13}" presName="conn2-1" presStyleLbl="parChTrans1D3" presStyleIdx="0" presStyleCnt="9"/>
      <dgm:spPr/>
    </dgm:pt>
    <dgm:pt modelId="{3E57177B-79F3-8A4E-B07A-706FCC0F19B0}" type="pres">
      <dgm:prSet presAssocID="{6AB93CE4-C002-DD4B-A315-FF3501362E13}" presName="connTx" presStyleLbl="parChTrans1D3" presStyleIdx="0" presStyleCnt="9"/>
      <dgm:spPr/>
    </dgm:pt>
    <dgm:pt modelId="{B5397223-8424-5143-95D9-9EA009671844}" type="pres">
      <dgm:prSet presAssocID="{EC08989D-4442-C845-8079-CF70D231C8F9}" presName="root2" presStyleCnt="0"/>
      <dgm:spPr/>
    </dgm:pt>
    <dgm:pt modelId="{A8FAE613-4840-2941-8003-4EE3549F591E}" type="pres">
      <dgm:prSet presAssocID="{EC08989D-4442-C845-8079-CF70D231C8F9}" presName="LevelTwoTextNode" presStyleLbl="node3" presStyleIdx="0" presStyleCnt="9" custScaleX="194561">
        <dgm:presLayoutVars>
          <dgm:chPref val="3"/>
        </dgm:presLayoutVars>
      </dgm:prSet>
      <dgm:spPr/>
    </dgm:pt>
    <dgm:pt modelId="{6C5CE899-2F8B-2741-AA74-6EABAB6A6211}" type="pres">
      <dgm:prSet presAssocID="{EC08989D-4442-C845-8079-CF70D231C8F9}" presName="level3hierChild" presStyleCnt="0"/>
      <dgm:spPr/>
    </dgm:pt>
    <dgm:pt modelId="{262E7775-ED47-2E4B-AC12-14B88CAAC95F}" type="pres">
      <dgm:prSet presAssocID="{BC7FE78F-A30F-DB4E-B6A0-246E2E80472B}" presName="conn2-1" presStyleLbl="parChTrans1D3" presStyleIdx="1" presStyleCnt="9"/>
      <dgm:spPr/>
    </dgm:pt>
    <dgm:pt modelId="{AE2575E6-31FA-0349-9140-DCD281D43912}" type="pres">
      <dgm:prSet presAssocID="{BC7FE78F-A30F-DB4E-B6A0-246E2E80472B}" presName="connTx" presStyleLbl="parChTrans1D3" presStyleIdx="1" presStyleCnt="9"/>
      <dgm:spPr/>
    </dgm:pt>
    <dgm:pt modelId="{3AD046F6-9812-154B-B8F6-8A6E97E17EAF}" type="pres">
      <dgm:prSet presAssocID="{FC463CA9-B148-7241-AB1B-C62842655680}" presName="root2" presStyleCnt="0"/>
      <dgm:spPr/>
    </dgm:pt>
    <dgm:pt modelId="{868D8E38-75ED-F14C-9A12-A17215AC74C3}" type="pres">
      <dgm:prSet presAssocID="{FC463CA9-B148-7241-AB1B-C62842655680}" presName="LevelTwoTextNode" presStyleLbl="node3" presStyleIdx="1" presStyleCnt="9" custScaleX="194561">
        <dgm:presLayoutVars>
          <dgm:chPref val="3"/>
        </dgm:presLayoutVars>
      </dgm:prSet>
      <dgm:spPr/>
    </dgm:pt>
    <dgm:pt modelId="{7FFF2F04-7586-BA49-90B9-BC8B3B49C0AA}" type="pres">
      <dgm:prSet presAssocID="{FC463CA9-B148-7241-AB1B-C62842655680}" presName="level3hierChild" presStyleCnt="0"/>
      <dgm:spPr/>
    </dgm:pt>
    <dgm:pt modelId="{54A79E4E-E045-7C42-ABC4-36E49404F675}" type="pres">
      <dgm:prSet presAssocID="{BAAB5F2E-5ABC-7F4D-AA17-666088ACC563}" presName="conn2-1" presStyleLbl="parChTrans1D3" presStyleIdx="2" presStyleCnt="9"/>
      <dgm:spPr/>
    </dgm:pt>
    <dgm:pt modelId="{6893591D-4F09-594C-B74B-EC9D99091AD8}" type="pres">
      <dgm:prSet presAssocID="{BAAB5F2E-5ABC-7F4D-AA17-666088ACC563}" presName="connTx" presStyleLbl="parChTrans1D3" presStyleIdx="2" presStyleCnt="9"/>
      <dgm:spPr/>
    </dgm:pt>
    <dgm:pt modelId="{A699439E-D1B2-AC4E-AFD5-1CA7CED18712}" type="pres">
      <dgm:prSet presAssocID="{2EBDB478-FEA0-7F44-8065-CF293EB13559}" presName="root2" presStyleCnt="0"/>
      <dgm:spPr/>
    </dgm:pt>
    <dgm:pt modelId="{6B8105F3-D911-1647-9C6B-56E4A7A96FC7}" type="pres">
      <dgm:prSet presAssocID="{2EBDB478-FEA0-7F44-8065-CF293EB13559}" presName="LevelTwoTextNode" presStyleLbl="node3" presStyleIdx="2" presStyleCnt="9" custScaleX="194561">
        <dgm:presLayoutVars>
          <dgm:chPref val="3"/>
        </dgm:presLayoutVars>
      </dgm:prSet>
      <dgm:spPr/>
    </dgm:pt>
    <dgm:pt modelId="{1BEA1A04-35FE-294B-B7E8-FCE99D306ECB}" type="pres">
      <dgm:prSet presAssocID="{2EBDB478-FEA0-7F44-8065-CF293EB13559}" presName="level3hierChild" presStyleCnt="0"/>
      <dgm:spPr/>
    </dgm:pt>
    <dgm:pt modelId="{4D918D63-DC79-CE45-9A4E-135D6CE8DFB6}" type="pres">
      <dgm:prSet presAssocID="{ED32120A-4AA5-5B41-A462-F86CFA3B7856}" presName="conn2-1" presStyleLbl="parChTrans1D2" presStyleIdx="1" presStyleCnt="4"/>
      <dgm:spPr/>
    </dgm:pt>
    <dgm:pt modelId="{3C626AFF-50DD-2C4B-87E7-9958E74F87E9}" type="pres">
      <dgm:prSet presAssocID="{ED32120A-4AA5-5B41-A462-F86CFA3B7856}" presName="connTx" presStyleLbl="parChTrans1D2" presStyleIdx="1" presStyleCnt="4"/>
      <dgm:spPr/>
    </dgm:pt>
    <dgm:pt modelId="{05C98BAB-98DB-D74E-AB8F-4762EB67EC21}" type="pres">
      <dgm:prSet presAssocID="{2CD91497-BD83-9D40-97D9-ABB2C91CDB02}" presName="root2" presStyleCnt="0"/>
      <dgm:spPr/>
    </dgm:pt>
    <dgm:pt modelId="{C7904A35-1EFE-C740-A2CD-9F0F017CCB2B}" type="pres">
      <dgm:prSet presAssocID="{2CD91497-BD83-9D40-97D9-ABB2C91CDB02}" presName="LevelTwoTextNode" presStyleLbl="node2" presStyleIdx="1" presStyleCnt="4" custScaleX="135707">
        <dgm:presLayoutVars>
          <dgm:chPref val="3"/>
        </dgm:presLayoutVars>
      </dgm:prSet>
      <dgm:spPr/>
    </dgm:pt>
    <dgm:pt modelId="{F28347CE-8D7B-E54C-98F4-68EBE7E6E011}" type="pres">
      <dgm:prSet presAssocID="{2CD91497-BD83-9D40-97D9-ABB2C91CDB02}" presName="level3hierChild" presStyleCnt="0"/>
      <dgm:spPr/>
    </dgm:pt>
    <dgm:pt modelId="{BF9B99CF-D77F-1547-9E51-11B1664566DB}" type="pres">
      <dgm:prSet presAssocID="{096BCD18-0F9C-3844-89F3-7EF5BF2E6BDD}" presName="conn2-1" presStyleLbl="parChTrans1D3" presStyleIdx="3" presStyleCnt="9"/>
      <dgm:spPr/>
    </dgm:pt>
    <dgm:pt modelId="{52BC7887-E55D-034A-BCC7-619C9B110FC9}" type="pres">
      <dgm:prSet presAssocID="{096BCD18-0F9C-3844-89F3-7EF5BF2E6BDD}" presName="connTx" presStyleLbl="parChTrans1D3" presStyleIdx="3" presStyleCnt="9"/>
      <dgm:spPr/>
    </dgm:pt>
    <dgm:pt modelId="{5AC5741A-B1B3-4446-96C4-2965E4362688}" type="pres">
      <dgm:prSet presAssocID="{9043F26E-7FA8-0A44-94EA-7C79168F3AE6}" presName="root2" presStyleCnt="0"/>
      <dgm:spPr/>
    </dgm:pt>
    <dgm:pt modelId="{41C276BA-D0A8-0B43-B4AA-638342ED12B9}" type="pres">
      <dgm:prSet presAssocID="{9043F26E-7FA8-0A44-94EA-7C79168F3AE6}" presName="LevelTwoTextNode" presStyleLbl="node3" presStyleIdx="3" presStyleCnt="9" custScaleX="194561">
        <dgm:presLayoutVars>
          <dgm:chPref val="3"/>
        </dgm:presLayoutVars>
      </dgm:prSet>
      <dgm:spPr/>
    </dgm:pt>
    <dgm:pt modelId="{DC2EE531-B2F6-A84A-8B0D-0D6CBF556D26}" type="pres">
      <dgm:prSet presAssocID="{9043F26E-7FA8-0A44-94EA-7C79168F3AE6}" presName="level3hierChild" presStyleCnt="0"/>
      <dgm:spPr/>
    </dgm:pt>
    <dgm:pt modelId="{56628567-6DE7-E64F-903D-629A165BF94F}" type="pres">
      <dgm:prSet presAssocID="{808D7501-36D2-EE40-B44F-F77D2C21DB47}" presName="conn2-1" presStyleLbl="parChTrans1D3" presStyleIdx="4" presStyleCnt="9"/>
      <dgm:spPr/>
    </dgm:pt>
    <dgm:pt modelId="{CC69F3FF-61A5-4F4C-8960-100731EF6980}" type="pres">
      <dgm:prSet presAssocID="{808D7501-36D2-EE40-B44F-F77D2C21DB47}" presName="connTx" presStyleLbl="parChTrans1D3" presStyleIdx="4" presStyleCnt="9"/>
      <dgm:spPr/>
    </dgm:pt>
    <dgm:pt modelId="{DE37FC13-4728-3F48-92C1-D03CCC09E9A3}" type="pres">
      <dgm:prSet presAssocID="{1169783B-9197-D845-A3AE-FA29B1BD801F}" presName="root2" presStyleCnt="0"/>
      <dgm:spPr/>
    </dgm:pt>
    <dgm:pt modelId="{D3BE5E13-3D29-CD4F-8F03-865F8AA31416}" type="pres">
      <dgm:prSet presAssocID="{1169783B-9197-D845-A3AE-FA29B1BD801F}" presName="LevelTwoTextNode" presStyleLbl="node3" presStyleIdx="4" presStyleCnt="9" custScaleX="196700">
        <dgm:presLayoutVars>
          <dgm:chPref val="3"/>
        </dgm:presLayoutVars>
      </dgm:prSet>
      <dgm:spPr/>
    </dgm:pt>
    <dgm:pt modelId="{71A4FA5F-ED83-1E45-AEA8-C87795341410}" type="pres">
      <dgm:prSet presAssocID="{1169783B-9197-D845-A3AE-FA29B1BD801F}" presName="level3hierChild" presStyleCnt="0"/>
      <dgm:spPr/>
    </dgm:pt>
    <dgm:pt modelId="{81A5153E-8DD9-8C4E-B843-EBE5641A4AF4}" type="pres">
      <dgm:prSet presAssocID="{B06F44D5-DC46-D54F-8667-DB305EA87C59}" presName="conn2-1" presStyleLbl="parChTrans1D2" presStyleIdx="2" presStyleCnt="4"/>
      <dgm:spPr/>
    </dgm:pt>
    <dgm:pt modelId="{E8CD8EF7-2833-0449-957D-DF5403908DCE}" type="pres">
      <dgm:prSet presAssocID="{B06F44D5-DC46-D54F-8667-DB305EA87C59}" presName="connTx" presStyleLbl="parChTrans1D2" presStyleIdx="2" presStyleCnt="4"/>
      <dgm:spPr/>
    </dgm:pt>
    <dgm:pt modelId="{FD9384FA-3D30-BA4E-BC08-4E7371A95646}" type="pres">
      <dgm:prSet presAssocID="{FDCE43E7-925B-2A4E-A3A9-D5FF502E0532}" presName="root2" presStyleCnt="0"/>
      <dgm:spPr/>
    </dgm:pt>
    <dgm:pt modelId="{85B57438-DE9C-9845-8F70-C00ED1438A04}" type="pres">
      <dgm:prSet presAssocID="{FDCE43E7-925B-2A4E-A3A9-D5FF502E0532}" presName="LevelTwoTextNode" presStyleLbl="node2" presStyleIdx="2" presStyleCnt="4" custScaleX="135707">
        <dgm:presLayoutVars>
          <dgm:chPref val="3"/>
        </dgm:presLayoutVars>
      </dgm:prSet>
      <dgm:spPr/>
    </dgm:pt>
    <dgm:pt modelId="{1F13BF66-27B9-6142-8B73-7DEBE5E743A4}" type="pres">
      <dgm:prSet presAssocID="{FDCE43E7-925B-2A4E-A3A9-D5FF502E0532}" presName="level3hierChild" presStyleCnt="0"/>
      <dgm:spPr/>
    </dgm:pt>
    <dgm:pt modelId="{973C26BA-9804-AE49-BCDD-E7C3BA4DA81D}" type="pres">
      <dgm:prSet presAssocID="{6D08DCBF-B108-054D-BE93-CBE95CAFC65A}" presName="conn2-1" presStyleLbl="parChTrans1D3" presStyleIdx="5" presStyleCnt="9"/>
      <dgm:spPr/>
    </dgm:pt>
    <dgm:pt modelId="{E331F4AA-21F8-6E43-BCAD-5F59C833D99E}" type="pres">
      <dgm:prSet presAssocID="{6D08DCBF-B108-054D-BE93-CBE95CAFC65A}" presName="connTx" presStyleLbl="parChTrans1D3" presStyleIdx="5" presStyleCnt="9"/>
      <dgm:spPr/>
    </dgm:pt>
    <dgm:pt modelId="{9A2FD347-B8D4-B441-8F08-9ADE49B6865F}" type="pres">
      <dgm:prSet presAssocID="{24070793-B4F4-CC4D-B46C-BE927ABD743A}" presName="root2" presStyleCnt="0"/>
      <dgm:spPr/>
    </dgm:pt>
    <dgm:pt modelId="{8CBAE076-4796-6E43-95D3-2D47D9FD3974}" type="pres">
      <dgm:prSet presAssocID="{24070793-B4F4-CC4D-B46C-BE927ABD743A}" presName="LevelTwoTextNode" presStyleLbl="node3" presStyleIdx="5" presStyleCnt="9" custScaleX="194561">
        <dgm:presLayoutVars>
          <dgm:chPref val="3"/>
        </dgm:presLayoutVars>
      </dgm:prSet>
      <dgm:spPr/>
    </dgm:pt>
    <dgm:pt modelId="{28C1D6BA-1B94-1E4D-8666-D13084F1EEA3}" type="pres">
      <dgm:prSet presAssocID="{24070793-B4F4-CC4D-B46C-BE927ABD743A}" presName="level3hierChild" presStyleCnt="0"/>
      <dgm:spPr/>
    </dgm:pt>
    <dgm:pt modelId="{E31BB59B-6AE8-0A48-AC9F-FFF18B6136C0}" type="pres">
      <dgm:prSet presAssocID="{59C200E7-D564-E54C-B19B-121DEA09FAAD}" presName="conn2-1" presStyleLbl="parChTrans1D2" presStyleIdx="3" presStyleCnt="4"/>
      <dgm:spPr/>
    </dgm:pt>
    <dgm:pt modelId="{46B6EE97-DFB0-C246-87B7-8CB81FAADBC6}" type="pres">
      <dgm:prSet presAssocID="{59C200E7-D564-E54C-B19B-121DEA09FAAD}" presName="connTx" presStyleLbl="parChTrans1D2" presStyleIdx="3" presStyleCnt="4"/>
      <dgm:spPr/>
    </dgm:pt>
    <dgm:pt modelId="{DC1F38D2-54E0-1247-93C8-1B30D8449754}" type="pres">
      <dgm:prSet presAssocID="{925766B6-3565-A740-87A9-7C9BEB387254}" presName="root2" presStyleCnt="0"/>
      <dgm:spPr/>
    </dgm:pt>
    <dgm:pt modelId="{B1CB90D0-E4C0-7943-97B1-6D4E53533C85}" type="pres">
      <dgm:prSet presAssocID="{925766B6-3565-A740-87A9-7C9BEB387254}" presName="LevelTwoTextNode" presStyleLbl="node2" presStyleIdx="3" presStyleCnt="4" custScaleX="135707">
        <dgm:presLayoutVars>
          <dgm:chPref val="3"/>
        </dgm:presLayoutVars>
      </dgm:prSet>
      <dgm:spPr/>
    </dgm:pt>
    <dgm:pt modelId="{5659F126-8A8A-8146-BE41-E63A1A7344D1}" type="pres">
      <dgm:prSet presAssocID="{925766B6-3565-A740-87A9-7C9BEB387254}" presName="level3hierChild" presStyleCnt="0"/>
      <dgm:spPr/>
    </dgm:pt>
    <dgm:pt modelId="{2310AED4-933F-5B47-9D19-6379442D9412}" type="pres">
      <dgm:prSet presAssocID="{7E1C9581-D616-5A4E-A240-7CB91E961309}" presName="conn2-1" presStyleLbl="parChTrans1D3" presStyleIdx="6" presStyleCnt="9"/>
      <dgm:spPr/>
    </dgm:pt>
    <dgm:pt modelId="{DC5342CB-1A91-B34E-B270-CD571D3C07DA}" type="pres">
      <dgm:prSet presAssocID="{7E1C9581-D616-5A4E-A240-7CB91E961309}" presName="connTx" presStyleLbl="parChTrans1D3" presStyleIdx="6" presStyleCnt="9"/>
      <dgm:spPr/>
    </dgm:pt>
    <dgm:pt modelId="{2962F2C2-9C58-564F-9791-DED501A2B46C}" type="pres">
      <dgm:prSet presAssocID="{E7112039-6401-444A-862C-EF53ACB31702}" presName="root2" presStyleCnt="0"/>
      <dgm:spPr/>
    </dgm:pt>
    <dgm:pt modelId="{E66BD736-E965-3E4F-90D1-D867BF34E4F8}" type="pres">
      <dgm:prSet presAssocID="{E7112039-6401-444A-862C-EF53ACB31702}" presName="LevelTwoTextNode" presStyleLbl="node3" presStyleIdx="6" presStyleCnt="9" custScaleX="194561">
        <dgm:presLayoutVars>
          <dgm:chPref val="3"/>
        </dgm:presLayoutVars>
      </dgm:prSet>
      <dgm:spPr/>
    </dgm:pt>
    <dgm:pt modelId="{9115CAA0-E82F-604E-A42A-A986FF0E9A7F}" type="pres">
      <dgm:prSet presAssocID="{E7112039-6401-444A-862C-EF53ACB31702}" presName="level3hierChild" presStyleCnt="0"/>
      <dgm:spPr/>
    </dgm:pt>
    <dgm:pt modelId="{4B809440-CE56-A346-BDF5-6D0A45872326}" type="pres">
      <dgm:prSet presAssocID="{FBC14E89-D296-8244-919D-00545A34B3AD}" presName="conn2-1" presStyleLbl="parChTrans1D3" presStyleIdx="7" presStyleCnt="9"/>
      <dgm:spPr/>
    </dgm:pt>
    <dgm:pt modelId="{10F1F15E-26A0-E447-9368-73D629DB1C7D}" type="pres">
      <dgm:prSet presAssocID="{FBC14E89-D296-8244-919D-00545A34B3AD}" presName="connTx" presStyleLbl="parChTrans1D3" presStyleIdx="7" presStyleCnt="9"/>
      <dgm:spPr/>
    </dgm:pt>
    <dgm:pt modelId="{59BC663F-72A9-6A4F-8916-A644573E276D}" type="pres">
      <dgm:prSet presAssocID="{771FE27E-78A3-7343-B37D-5207430E94D0}" presName="root2" presStyleCnt="0"/>
      <dgm:spPr/>
    </dgm:pt>
    <dgm:pt modelId="{946E1013-F795-F341-9F37-81D794440BB4}" type="pres">
      <dgm:prSet presAssocID="{771FE27E-78A3-7343-B37D-5207430E94D0}" presName="LevelTwoTextNode" presStyleLbl="node3" presStyleIdx="7" presStyleCnt="9" custScaleX="194561">
        <dgm:presLayoutVars>
          <dgm:chPref val="3"/>
        </dgm:presLayoutVars>
      </dgm:prSet>
      <dgm:spPr/>
    </dgm:pt>
    <dgm:pt modelId="{FC9B4D93-886D-B14B-ACD9-AA688D5C0935}" type="pres">
      <dgm:prSet presAssocID="{771FE27E-78A3-7343-B37D-5207430E94D0}" presName="level3hierChild" presStyleCnt="0"/>
      <dgm:spPr/>
    </dgm:pt>
    <dgm:pt modelId="{208B9639-2A39-EF46-B242-5373F796916B}" type="pres">
      <dgm:prSet presAssocID="{A8F3B226-7CE6-8440-BA06-CBB0654A2BDC}" presName="conn2-1" presStyleLbl="parChTrans1D3" presStyleIdx="8" presStyleCnt="9"/>
      <dgm:spPr/>
    </dgm:pt>
    <dgm:pt modelId="{8D6A403C-790E-2448-A50C-E6B58E25AE30}" type="pres">
      <dgm:prSet presAssocID="{A8F3B226-7CE6-8440-BA06-CBB0654A2BDC}" presName="connTx" presStyleLbl="parChTrans1D3" presStyleIdx="8" presStyleCnt="9"/>
      <dgm:spPr/>
    </dgm:pt>
    <dgm:pt modelId="{76CACA70-6EC2-FE4E-A0B0-F7066C3519B0}" type="pres">
      <dgm:prSet presAssocID="{C3CADBBC-3ABD-4447-A747-BBDB75DD459C}" presName="root2" presStyleCnt="0"/>
      <dgm:spPr/>
    </dgm:pt>
    <dgm:pt modelId="{48D6446E-9B8E-8547-AB56-8E153E940B13}" type="pres">
      <dgm:prSet presAssocID="{C3CADBBC-3ABD-4447-A747-BBDB75DD459C}" presName="LevelTwoTextNode" presStyleLbl="node3" presStyleIdx="8" presStyleCnt="9" custScaleX="194561">
        <dgm:presLayoutVars>
          <dgm:chPref val="3"/>
        </dgm:presLayoutVars>
      </dgm:prSet>
      <dgm:spPr/>
    </dgm:pt>
    <dgm:pt modelId="{39365FCD-7908-EF49-B2C8-AD5DAE933940}" type="pres">
      <dgm:prSet presAssocID="{C3CADBBC-3ABD-4447-A747-BBDB75DD459C}" presName="level3hierChild" presStyleCnt="0"/>
      <dgm:spPr/>
    </dgm:pt>
  </dgm:ptLst>
  <dgm:cxnLst>
    <dgm:cxn modelId="{B5D3EE03-676C-8540-9E18-44C0B6761C0F}" srcId="{499A3093-B30C-AB4F-9080-03F604EB0B19}" destId="{93D8E1D6-3908-A046-8255-3CE42ABC880E}" srcOrd="0" destOrd="0" parTransId="{996D204B-066B-BD4E-ABDF-49DD27AA82E3}" sibTransId="{CE126626-9DBF-0648-8730-D57AFC9140EB}"/>
    <dgm:cxn modelId="{038FC006-CF58-0646-AEF6-F32403C8288C}" type="presOf" srcId="{6D08DCBF-B108-054D-BE93-CBE95CAFC65A}" destId="{E331F4AA-21F8-6E43-BCAD-5F59C833D99E}" srcOrd="1" destOrd="0" presId="urn:microsoft.com/office/officeart/2008/layout/HorizontalMultiLevelHierarchy"/>
    <dgm:cxn modelId="{B507AE08-B2CE-D943-92C1-F5F1E171F4D6}" type="presOf" srcId="{E91C2662-738A-F941-B41C-FA65D07DE39B}" destId="{9F20F59E-E4F2-5F48-A15B-D6A23B969428}" srcOrd="0" destOrd="0" presId="urn:microsoft.com/office/officeart/2008/layout/HorizontalMultiLevelHierarchy"/>
    <dgm:cxn modelId="{00B65D0A-4E85-DE47-981C-B3A9527661CE}" type="presOf" srcId="{BAAB5F2E-5ABC-7F4D-AA17-666088ACC563}" destId="{54A79E4E-E045-7C42-ABC4-36E49404F675}" srcOrd="0" destOrd="0" presId="urn:microsoft.com/office/officeart/2008/layout/HorizontalMultiLevelHierarchy"/>
    <dgm:cxn modelId="{843D8D0E-3551-ED4F-A698-0EA6E1EE12AD}" type="presOf" srcId="{771FE27E-78A3-7343-B37D-5207430E94D0}" destId="{946E1013-F795-F341-9F37-81D794440BB4}" srcOrd="0" destOrd="0" presId="urn:microsoft.com/office/officeart/2008/layout/HorizontalMultiLevelHierarchy"/>
    <dgm:cxn modelId="{67AEAE10-40B7-BB46-BD67-3958C002385B}" type="presOf" srcId="{EC08989D-4442-C845-8079-CF70D231C8F9}" destId="{A8FAE613-4840-2941-8003-4EE3549F591E}" srcOrd="0" destOrd="0" presId="urn:microsoft.com/office/officeart/2008/layout/HorizontalMultiLevelHierarchy"/>
    <dgm:cxn modelId="{0FA9B51F-8A9B-A246-B771-129B45CA75C4}" type="presOf" srcId="{FC463CA9-B148-7241-AB1B-C62842655680}" destId="{868D8E38-75ED-F14C-9A12-A17215AC74C3}" srcOrd="0" destOrd="0" presId="urn:microsoft.com/office/officeart/2008/layout/HorizontalMultiLevelHierarchy"/>
    <dgm:cxn modelId="{96BD3C23-27F1-2241-A460-C89BE30C2740}" srcId="{93D8E1D6-3908-A046-8255-3CE42ABC880E}" destId="{FDCE43E7-925B-2A4E-A3A9-D5FF502E0532}" srcOrd="2" destOrd="0" parTransId="{B06F44D5-DC46-D54F-8667-DB305EA87C59}" sibTransId="{6FD030C2-A811-C744-9E6A-AEA3D45E51A3}"/>
    <dgm:cxn modelId="{A5D5CA2A-9408-1D49-8586-0A8C60CD677A}" type="presOf" srcId="{24070793-B4F4-CC4D-B46C-BE927ABD743A}" destId="{8CBAE076-4796-6E43-95D3-2D47D9FD3974}" srcOrd="0" destOrd="0" presId="urn:microsoft.com/office/officeart/2008/layout/HorizontalMultiLevelHierarchy"/>
    <dgm:cxn modelId="{8E63682C-0549-E942-A101-51F304D7C6A6}" type="presOf" srcId="{6AB93CE4-C002-DD4B-A315-FF3501362E13}" destId="{7C93B628-BA84-9247-99A8-74031A587652}" srcOrd="0" destOrd="0" presId="urn:microsoft.com/office/officeart/2008/layout/HorizontalMultiLevelHierarchy"/>
    <dgm:cxn modelId="{5FB1D32C-3B60-B74B-8AFF-10BF4CA59F2E}" srcId="{2CD91497-BD83-9D40-97D9-ABB2C91CDB02}" destId="{1169783B-9197-D845-A3AE-FA29B1BD801F}" srcOrd="1" destOrd="0" parTransId="{808D7501-36D2-EE40-B44F-F77D2C21DB47}" sibTransId="{3A98F8A5-995B-8E41-8207-24BEAAD8B3B6}"/>
    <dgm:cxn modelId="{6D583230-ED40-434A-B492-6638E7191045}" type="presOf" srcId="{ED32120A-4AA5-5B41-A462-F86CFA3B7856}" destId="{3C626AFF-50DD-2C4B-87E7-9958E74F87E9}" srcOrd="1" destOrd="0" presId="urn:microsoft.com/office/officeart/2008/layout/HorizontalMultiLevelHierarchy"/>
    <dgm:cxn modelId="{0A537230-ED7B-6B4F-B610-041DF99CF551}" type="presOf" srcId="{7E1C9581-D616-5A4E-A240-7CB91E961309}" destId="{DC5342CB-1A91-B34E-B270-CD571D3C07DA}" srcOrd="1" destOrd="0" presId="urn:microsoft.com/office/officeart/2008/layout/HorizontalMultiLevelHierarchy"/>
    <dgm:cxn modelId="{3B81B230-94B4-324B-8E4A-C1574DCF7C08}" type="presOf" srcId="{499A3093-B30C-AB4F-9080-03F604EB0B19}" destId="{C1B6BE2F-285F-0943-9DFE-DB787D8749A8}" srcOrd="0" destOrd="0" presId="urn:microsoft.com/office/officeart/2008/layout/HorizontalMultiLevelHierarchy"/>
    <dgm:cxn modelId="{55D6F433-3CDC-B042-9581-52330037D16B}" type="presOf" srcId="{A8F3B226-7CE6-8440-BA06-CBB0654A2BDC}" destId="{208B9639-2A39-EF46-B242-5373F796916B}" srcOrd="0" destOrd="0" presId="urn:microsoft.com/office/officeart/2008/layout/HorizontalMultiLevelHierarchy"/>
    <dgm:cxn modelId="{BAECE63A-2DA2-D74D-BFF8-9507329D2770}" type="presOf" srcId="{FDCE43E7-925B-2A4E-A3A9-D5FF502E0532}" destId="{85B57438-DE9C-9845-8F70-C00ED1438A04}" srcOrd="0" destOrd="0" presId="urn:microsoft.com/office/officeart/2008/layout/HorizontalMultiLevelHierarchy"/>
    <dgm:cxn modelId="{EBB7703C-FE5B-F64E-A58C-48E83EC3333B}" srcId="{91E0073B-54DB-0440-9788-F8F537A4B8AA}" destId="{2EBDB478-FEA0-7F44-8065-CF293EB13559}" srcOrd="2" destOrd="0" parTransId="{BAAB5F2E-5ABC-7F4D-AA17-666088ACC563}" sibTransId="{2BB6E7EC-0403-EF44-B8EB-736958BB6B5C}"/>
    <dgm:cxn modelId="{4443395F-9242-E44E-9158-40D25C86FC92}" srcId="{925766B6-3565-A740-87A9-7C9BEB387254}" destId="{E7112039-6401-444A-862C-EF53ACB31702}" srcOrd="0" destOrd="0" parTransId="{7E1C9581-D616-5A4E-A240-7CB91E961309}" sibTransId="{581C4EF5-23F5-0843-B421-477CD255CA99}"/>
    <dgm:cxn modelId="{F6F08F61-1045-4243-90AB-4C7BD0D8223E}" type="presOf" srcId="{FBC14E89-D296-8244-919D-00545A34B3AD}" destId="{10F1F15E-26A0-E447-9368-73D629DB1C7D}" srcOrd="1" destOrd="0" presId="urn:microsoft.com/office/officeart/2008/layout/HorizontalMultiLevelHierarchy"/>
    <dgm:cxn modelId="{12504042-8150-D245-8720-122E5B5262E7}" type="presOf" srcId="{BAAB5F2E-5ABC-7F4D-AA17-666088ACC563}" destId="{6893591D-4F09-594C-B74B-EC9D99091AD8}" srcOrd="1" destOrd="0" presId="urn:microsoft.com/office/officeart/2008/layout/HorizontalMultiLevelHierarchy"/>
    <dgm:cxn modelId="{CE321769-DA00-254D-B807-B0E318E9A631}" type="presOf" srcId="{096BCD18-0F9C-3844-89F3-7EF5BF2E6BDD}" destId="{BF9B99CF-D77F-1547-9E51-11B1664566DB}" srcOrd="0" destOrd="0" presId="urn:microsoft.com/office/officeart/2008/layout/HorizontalMultiLevelHierarchy"/>
    <dgm:cxn modelId="{B6A13649-A3F8-C44F-8E2F-36D50EA6F530}" srcId="{91E0073B-54DB-0440-9788-F8F537A4B8AA}" destId="{FC463CA9-B148-7241-AB1B-C62842655680}" srcOrd="1" destOrd="0" parTransId="{BC7FE78F-A30F-DB4E-B6A0-246E2E80472B}" sibTransId="{573B7F95-92FB-604F-A807-C928800F1E54}"/>
    <dgm:cxn modelId="{B0D78672-75CF-5C4C-85D7-F80DA85B1C28}" type="presOf" srcId="{6D08DCBF-B108-054D-BE93-CBE95CAFC65A}" destId="{973C26BA-9804-AE49-BCDD-E7C3BA4DA81D}" srcOrd="0" destOrd="0" presId="urn:microsoft.com/office/officeart/2008/layout/HorizontalMultiLevelHierarchy"/>
    <dgm:cxn modelId="{D8920B55-1D8E-D445-A44D-9822212AB056}" type="presOf" srcId="{91E0073B-54DB-0440-9788-F8F537A4B8AA}" destId="{EDA9C3FC-90AC-2E4C-84B0-08483C36E056}" srcOrd="0" destOrd="0" presId="urn:microsoft.com/office/officeart/2008/layout/HorizontalMultiLevelHierarchy"/>
    <dgm:cxn modelId="{EE612656-7BC7-914A-BFE5-7EFCB909ECD6}" type="presOf" srcId="{E91C2662-738A-F941-B41C-FA65D07DE39B}" destId="{F2D2B826-FB0A-EF4E-B0ED-7D677899D0D4}" srcOrd="1" destOrd="0" presId="urn:microsoft.com/office/officeart/2008/layout/HorizontalMultiLevelHierarchy"/>
    <dgm:cxn modelId="{FA6E5A7A-A822-ED49-A38E-5A5883CC93D0}" type="presOf" srcId="{BC7FE78F-A30F-DB4E-B6A0-246E2E80472B}" destId="{262E7775-ED47-2E4B-AC12-14B88CAAC95F}" srcOrd="0" destOrd="0" presId="urn:microsoft.com/office/officeart/2008/layout/HorizontalMultiLevelHierarchy"/>
    <dgm:cxn modelId="{CE3FF27D-2FDC-054D-B62E-3488C1857CC2}" type="presOf" srcId="{925766B6-3565-A740-87A9-7C9BEB387254}" destId="{B1CB90D0-E4C0-7943-97B1-6D4E53533C85}" srcOrd="0" destOrd="0" presId="urn:microsoft.com/office/officeart/2008/layout/HorizontalMultiLevelHierarchy"/>
    <dgm:cxn modelId="{18BC9283-7F0F-8C43-BE6B-8EA318A9D51B}" type="presOf" srcId="{93D8E1D6-3908-A046-8255-3CE42ABC880E}" destId="{1C4BAD05-1C28-324B-BB15-BE1ECF2951D4}" srcOrd="0" destOrd="0" presId="urn:microsoft.com/office/officeart/2008/layout/HorizontalMultiLevelHierarchy"/>
    <dgm:cxn modelId="{9DA8DD84-D2C4-9142-A49B-1DBC43AA7632}" srcId="{93D8E1D6-3908-A046-8255-3CE42ABC880E}" destId="{91E0073B-54DB-0440-9788-F8F537A4B8AA}" srcOrd="0" destOrd="0" parTransId="{E91C2662-738A-F941-B41C-FA65D07DE39B}" sibTransId="{23389C62-CD05-2141-84FC-23D20AFA00E1}"/>
    <dgm:cxn modelId="{E5B78489-2998-E944-95A9-A65BC901996F}" type="presOf" srcId="{59C200E7-D564-E54C-B19B-121DEA09FAAD}" destId="{46B6EE97-DFB0-C246-87B7-8CB81FAADBC6}" srcOrd="1" destOrd="0" presId="urn:microsoft.com/office/officeart/2008/layout/HorizontalMultiLevelHierarchy"/>
    <dgm:cxn modelId="{9CEA3F8C-18E9-B642-9122-D8169FC1A708}" type="presOf" srcId="{59C200E7-D564-E54C-B19B-121DEA09FAAD}" destId="{E31BB59B-6AE8-0A48-AC9F-FFF18B6136C0}" srcOrd="0" destOrd="0" presId="urn:microsoft.com/office/officeart/2008/layout/HorizontalMultiLevelHierarchy"/>
    <dgm:cxn modelId="{C88DA38E-24B0-6C40-A844-BC47F465958C}" type="presOf" srcId="{FBC14E89-D296-8244-919D-00545A34B3AD}" destId="{4B809440-CE56-A346-BDF5-6D0A45872326}" srcOrd="0" destOrd="0" presId="urn:microsoft.com/office/officeart/2008/layout/HorizontalMultiLevelHierarchy"/>
    <dgm:cxn modelId="{5DA72A99-1C17-8F4C-A7C1-46CA87824EBC}" type="presOf" srcId="{1169783B-9197-D845-A3AE-FA29B1BD801F}" destId="{D3BE5E13-3D29-CD4F-8F03-865F8AA31416}" srcOrd="0" destOrd="0" presId="urn:microsoft.com/office/officeart/2008/layout/HorizontalMultiLevelHierarchy"/>
    <dgm:cxn modelId="{E3046E9C-C4E6-4D44-BB95-CEA33FA0FC83}" srcId="{93D8E1D6-3908-A046-8255-3CE42ABC880E}" destId="{2CD91497-BD83-9D40-97D9-ABB2C91CDB02}" srcOrd="1" destOrd="0" parTransId="{ED32120A-4AA5-5B41-A462-F86CFA3B7856}" sibTransId="{1F20063E-F3AC-A04D-92D5-51D5CBB60DA7}"/>
    <dgm:cxn modelId="{A03052A5-2F9B-F046-B395-8F96CF9E9E4A}" type="presOf" srcId="{7E1C9581-D616-5A4E-A240-7CB91E961309}" destId="{2310AED4-933F-5B47-9D19-6379442D9412}" srcOrd="0" destOrd="0" presId="urn:microsoft.com/office/officeart/2008/layout/HorizontalMultiLevelHierarchy"/>
    <dgm:cxn modelId="{8889DDA5-E395-8847-9B37-1891B6215109}" srcId="{FDCE43E7-925B-2A4E-A3A9-D5FF502E0532}" destId="{24070793-B4F4-CC4D-B46C-BE927ABD743A}" srcOrd="0" destOrd="0" parTransId="{6D08DCBF-B108-054D-BE93-CBE95CAFC65A}" sibTransId="{E8A8175B-002E-B84E-A7B5-23C1E7964DAA}"/>
    <dgm:cxn modelId="{75EF19BF-3ECD-9B48-942F-2B5ABA9988AE}" type="presOf" srcId="{BC7FE78F-A30F-DB4E-B6A0-246E2E80472B}" destId="{AE2575E6-31FA-0349-9140-DCD281D43912}" srcOrd="1" destOrd="0" presId="urn:microsoft.com/office/officeart/2008/layout/HorizontalMultiLevelHierarchy"/>
    <dgm:cxn modelId="{798881C8-8C21-A844-B03B-815CB40E75B0}" type="presOf" srcId="{9043F26E-7FA8-0A44-94EA-7C79168F3AE6}" destId="{41C276BA-D0A8-0B43-B4AA-638342ED12B9}" srcOrd="0" destOrd="0" presId="urn:microsoft.com/office/officeart/2008/layout/HorizontalMultiLevelHierarchy"/>
    <dgm:cxn modelId="{AE7B07C9-CA3D-8846-BAFA-65D6AACDB166}" type="presOf" srcId="{C3CADBBC-3ABD-4447-A747-BBDB75DD459C}" destId="{48D6446E-9B8E-8547-AB56-8E153E940B13}" srcOrd="0" destOrd="0" presId="urn:microsoft.com/office/officeart/2008/layout/HorizontalMultiLevelHierarchy"/>
    <dgm:cxn modelId="{6947F8CA-694E-1945-9A0C-E027D035ED30}" srcId="{91E0073B-54DB-0440-9788-F8F537A4B8AA}" destId="{EC08989D-4442-C845-8079-CF70D231C8F9}" srcOrd="0" destOrd="0" parTransId="{6AB93CE4-C002-DD4B-A315-FF3501362E13}" sibTransId="{7B729A0D-B34E-8F4D-AA7D-D77BE31886C5}"/>
    <dgm:cxn modelId="{B75939CB-5765-4F40-9C9A-C272BCC02CFE}" type="presOf" srcId="{A8F3B226-7CE6-8440-BA06-CBB0654A2BDC}" destId="{8D6A403C-790E-2448-A50C-E6B58E25AE30}" srcOrd="1" destOrd="0" presId="urn:microsoft.com/office/officeart/2008/layout/HorizontalMultiLevelHierarchy"/>
    <dgm:cxn modelId="{AAF66ACD-5695-A640-9ECC-5D1628FB929C}" type="presOf" srcId="{B06F44D5-DC46-D54F-8667-DB305EA87C59}" destId="{81A5153E-8DD9-8C4E-B843-EBE5641A4AF4}" srcOrd="0" destOrd="0" presId="urn:microsoft.com/office/officeart/2008/layout/HorizontalMultiLevelHierarchy"/>
    <dgm:cxn modelId="{69B9D7CD-B5A2-E341-83AA-BE0A36A4673C}" type="presOf" srcId="{E7112039-6401-444A-862C-EF53ACB31702}" destId="{E66BD736-E965-3E4F-90D1-D867BF34E4F8}" srcOrd="0" destOrd="0" presId="urn:microsoft.com/office/officeart/2008/layout/HorizontalMultiLevelHierarchy"/>
    <dgm:cxn modelId="{403518D2-4D8A-BC40-BE76-7D5C08675A37}" type="presOf" srcId="{6AB93CE4-C002-DD4B-A315-FF3501362E13}" destId="{3E57177B-79F3-8A4E-B07A-706FCC0F19B0}" srcOrd="1" destOrd="0" presId="urn:microsoft.com/office/officeart/2008/layout/HorizontalMultiLevelHierarchy"/>
    <dgm:cxn modelId="{DFE921D3-7D54-0845-AC90-A3011D9F0C70}" srcId="{2CD91497-BD83-9D40-97D9-ABB2C91CDB02}" destId="{9043F26E-7FA8-0A44-94EA-7C79168F3AE6}" srcOrd="0" destOrd="0" parTransId="{096BCD18-0F9C-3844-89F3-7EF5BF2E6BDD}" sibTransId="{D9913094-CAE9-6B45-81C4-68521681CE2F}"/>
    <dgm:cxn modelId="{57006AD6-6427-F543-8D09-FC60EF399957}" srcId="{925766B6-3565-A740-87A9-7C9BEB387254}" destId="{771FE27E-78A3-7343-B37D-5207430E94D0}" srcOrd="1" destOrd="0" parTransId="{FBC14E89-D296-8244-919D-00545A34B3AD}" sibTransId="{6A8182B9-30B2-AA46-AA3D-72D829A7E282}"/>
    <dgm:cxn modelId="{AA5498D6-FD45-D845-8F86-325E6B66F944}" type="presOf" srcId="{2CD91497-BD83-9D40-97D9-ABB2C91CDB02}" destId="{C7904A35-1EFE-C740-A2CD-9F0F017CCB2B}" srcOrd="0" destOrd="0" presId="urn:microsoft.com/office/officeart/2008/layout/HorizontalMultiLevelHierarchy"/>
    <dgm:cxn modelId="{B194FCD8-BD43-5C46-B8B9-1FB86C03AD5A}" type="presOf" srcId="{808D7501-36D2-EE40-B44F-F77D2C21DB47}" destId="{CC69F3FF-61A5-4F4C-8960-100731EF6980}" srcOrd="1" destOrd="0" presId="urn:microsoft.com/office/officeart/2008/layout/HorizontalMultiLevelHierarchy"/>
    <dgm:cxn modelId="{D4DA53D9-6B1E-A140-99BC-C66FB9EC4197}" srcId="{93D8E1D6-3908-A046-8255-3CE42ABC880E}" destId="{925766B6-3565-A740-87A9-7C9BEB387254}" srcOrd="3" destOrd="0" parTransId="{59C200E7-D564-E54C-B19B-121DEA09FAAD}" sibTransId="{450D39ED-E60D-E741-A9E5-4DCD898D2715}"/>
    <dgm:cxn modelId="{E710DBDE-C718-DF4A-91E0-33522D07A536}" type="presOf" srcId="{096BCD18-0F9C-3844-89F3-7EF5BF2E6BDD}" destId="{52BC7887-E55D-034A-BCC7-619C9B110FC9}" srcOrd="1" destOrd="0" presId="urn:microsoft.com/office/officeart/2008/layout/HorizontalMultiLevelHierarchy"/>
    <dgm:cxn modelId="{CE950FDF-F13E-6B49-A5AF-FD815B535052}" type="presOf" srcId="{2EBDB478-FEA0-7F44-8065-CF293EB13559}" destId="{6B8105F3-D911-1647-9C6B-56E4A7A96FC7}" srcOrd="0" destOrd="0" presId="urn:microsoft.com/office/officeart/2008/layout/HorizontalMultiLevelHierarchy"/>
    <dgm:cxn modelId="{362EB1DF-1EDB-5248-95FC-AEFD09491C31}" srcId="{925766B6-3565-A740-87A9-7C9BEB387254}" destId="{C3CADBBC-3ABD-4447-A747-BBDB75DD459C}" srcOrd="2" destOrd="0" parTransId="{A8F3B226-7CE6-8440-BA06-CBB0654A2BDC}" sibTransId="{4D3F403C-ECFA-6146-9DC4-B1C4AEF79D30}"/>
    <dgm:cxn modelId="{114A58EC-B888-CB4E-8A3F-17F70956B7DF}" type="presOf" srcId="{808D7501-36D2-EE40-B44F-F77D2C21DB47}" destId="{56628567-6DE7-E64F-903D-629A165BF94F}" srcOrd="0" destOrd="0" presId="urn:microsoft.com/office/officeart/2008/layout/HorizontalMultiLevelHierarchy"/>
    <dgm:cxn modelId="{15A752F2-3080-594D-9C57-2B9816DEDB9F}" type="presOf" srcId="{ED32120A-4AA5-5B41-A462-F86CFA3B7856}" destId="{4D918D63-DC79-CE45-9A4E-135D6CE8DFB6}" srcOrd="0" destOrd="0" presId="urn:microsoft.com/office/officeart/2008/layout/HorizontalMultiLevelHierarchy"/>
    <dgm:cxn modelId="{5574C6F4-6D39-8B45-B1BC-015C7585E23F}" type="presOf" srcId="{B06F44D5-DC46-D54F-8667-DB305EA87C59}" destId="{E8CD8EF7-2833-0449-957D-DF5403908DCE}" srcOrd="1" destOrd="0" presId="urn:microsoft.com/office/officeart/2008/layout/HorizontalMultiLevelHierarchy"/>
    <dgm:cxn modelId="{63E08B87-E0B9-F14D-A9AC-B2CFBA9A372F}" type="presParOf" srcId="{C1B6BE2F-285F-0943-9DFE-DB787D8749A8}" destId="{3D7FDDBD-A93A-2742-B641-D4EB948762C1}" srcOrd="0" destOrd="0" presId="urn:microsoft.com/office/officeart/2008/layout/HorizontalMultiLevelHierarchy"/>
    <dgm:cxn modelId="{71EFFA8C-A026-A241-86E4-66345B0C0365}" type="presParOf" srcId="{3D7FDDBD-A93A-2742-B641-D4EB948762C1}" destId="{1C4BAD05-1C28-324B-BB15-BE1ECF2951D4}" srcOrd="0" destOrd="0" presId="urn:microsoft.com/office/officeart/2008/layout/HorizontalMultiLevelHierarchy"/>
    <dgm:cxn modelId="{1B2081D8-F472-A742-A816-522C34921ECD}" type="presParOf" srcId="{3D7FDDBD-A93A-2742-B641-D4EB948762C1}" destId="{44C9A505-A83E-7D47-A0ED-A3CD73FB3F1B}" srcOrd="1" destOrd="0" presId="urn:microsoft.com/office/officeart/2008/layout/HorizontalMultiLevelHierarchy"/>
    <dgm:cxn modelId="{E99128CC-358F-7D49-849A-3B813A88F489}" type="presParOf" srcId="{44C9A505-A83E-7D47-A0ED-A3CD73FB3F1B}" destId="{9F20F59E-E4F2-5F48-A15B-D6A23B969428}" srcOrd="0" destOrd="0" presId="urn:microsoft.com/office/officeart/2008/layout/HorizontalMultiLevelHierarchy"/>
    <dgm:cxn modelId="{70A5F6E5-66E3-E24E-BC41-55537F4D968D}" type="presParOf" srcId="{9F20F59E-E4F2-5F48-A15B-D6A23B969428}" destId="{F2D2B826-FB0A-EF4E-B0ED-7D677899D0D4}" srcOrd="0" destOrd="0" presId="urn:microsoft.com/office/officeart/2008/layout/HorizontalMultiLevelHierarchy"/>
    <dgm:cxn modelId="{86B624A7-7C90-0C42-92F4-CB5466454A91}" type="presParOf" srcId="{44C9A505-A83E-7D47-A0ED-A3CD73FB3F1B}" destId="{A86D41C1-7267-D94A-8BCD-498350962D45}" srcOrd="1" destOrd="0" presId="urn:microsoft.com/office/officeart/2008/layout/HorizontalMultiLevelHierarchy"/>
    <dgm:cxn modelId="{0BAD5F72-839C-A148-A69B-4D47FBD88F30}" type="presParOf" srcId="{A86D41C1-7267-D94A-8BCD-498350962D45}" destId="{EDA9C3FC-90AC-2E4C-84B0-08483C36E056}" srcOrd="0" destOrd="0" presId="urn:microsoft.com/office/officeart/2008/layout/HorizontalMultiLevelHierarchy"/>
    <dgm:cxn modelId="{CB52966E-AA61-5646-8D13-8D6E014C294B}" type="presParOf" srcId="{A86D41C1-7267-D94A-8BCD-498350962D45}" destId="{9DC1D0F2-F90B-574D-B360-F43A93F27628}" srcOrd="1" destOrd="0" presId="urn:microsoft.com/office/officeart/2008/layout/HorizontalMultiLevelHierarchy"/>
    <dgm:cxn modelId="{86318C88-4F15-A54C-8724-2C8ABE2C2248}" type="presParOf" srcId="{9DC1D0F2-F90B-574D-B360-F43A93F27628}" destId="{7C93B628-BA84-9247-99A8-74031A587652}" srcOrd="0" destOrd="0" presId="urn:microsoft.com/office/officeart/2008/layout/HorizontalMultiLevelHierarchy"/>
    <dgm:cxn modelId="{1D4FE647-EE08-4544-BD1B-D710FDB9F1DB}" type="presParOf" srcId="{7C93B628-BA84-9247-99A8-74031A587652}" destId="{3E57177B-79F3-8A4E-B07A-706FCC0F19B0}" srcOrd="0" destOrd="0" presId="urn:microsoft.com/office/officeart/2008/layout/HorizontalMultiLevelHierarchy"/>
    <dgm:cxn modelId="{22B93AE4-BCCE-E340-9BE1-C1C2DAAE2687}" type="presParOf" srcId="{9DC1D0F2-F90B-574D-B360-F43A93F27628}" destId="{B5397223-8424-5143-95D9-9EA009671844}" srcOrd="1" destOrd="0" presId="urn:microsoft.com/office/officeart/2008/layout/HorizontalMultiLevelHierarchy"/>
    <dgm:cxn modelId="{692180D0-64F4-664A-A095-13D026AA1626}" type="presParOf" srcId="{B5397223-8424-5143-95D9-9EA009671844}" destId="{A8FAE613-4840-2941-8003-4EE3549F591E}" srcOrd="0" destOrd="0" presId="urn:microsoft.com/office/officeart/2008/layout/HorizontalMultiLevelHierarchy"/>
    <dgm:cxn modelId="{FF6C062C-4277-0D4F-B926-14BC3C08880F}" type="presParOf" srcId="{B5397223-8424-5143-95D9-9EA009671844}" destId="{6C5CE899-2F8B-2741-AA74-6EABAB6A6211}" srcOrd="1" destOrd="0" presId="urn:microsoft.com/office/officeart/2008/layout/HorizontalMultiLevelHierarchy"/>
    <dgm:cxn modelId="{7A623D0F-B62D-D944-A1B5-D9293A2CFDFD}" type="presParOf" srcId="{9DC1D0F2-F90B-574D-B360-F43A93F27628}" destId="{262E7775-ED47-2E4B-AC12-14B88CAAC95F}" srcOrd="2" destOrd="0" presId="urn:microsoft.com/office/officeart/2008/layout/HorizontalMultiLevelHierarchy"/>
    <dgm:cxn modelId="{1FB33B51-F586-7046-9C64-30DE6570AF44}" type="presParOf" srcId="{262E7775-ED47-2E4B-AC12-14B88CAAC95F}" destId="{AE2575E6-31FA-0349-9140-DCD281D43912}" srcOrd="0" destOrd="0" presId="urn:microsoft.com/office/officeart/2008/layout/HorizontalMultiLevelHierarchy"/>
    <dgm:cxn modelId="{EA23F964-F962-D049-9195-12154D12AB95}" type="presParOf" srcId="{9DC1D0F2-F90B-574D-B360-F43A93F27628}" destId="{3AD046F6-9812-154B-B8F6-8A6E97E17EAF}" srcOrd="3" destOrd="0" presId="urn:microsoft.com/office/officeart/2008/layout/HorizontalMultiLevelHierarchy"/>
    <dgm:cxn modelId="{BC75CCF4-6355-0F4B-BE41-3B569F69DA9A}" type="presParOf" srcId="{3AD046F6-9812-154B-B8F6-8A6E97E17EAF}" destId="{868D8E38-75ED-F14C-9A12-A17215AC74C3}" srcOrd="0" destOrd="0" presId="urn:microsoft.com/office/officeart/2008/layout/HorizontalMultiLevelHierarchy"/>
    <dgm:cxn modelId="{6FB056A6-252C-F440-B9B3-333414C34510}" type="presParOf" srcId="{3AD046F6-9812-154B-B8F6-8A6E97E17EAF}" destId="{7FFF2F04-7586-BA49-90B9-BC8B3B49C0AA}" srcOrd="1" destOrd="0" presId="urn:microsoft.com/office/officeart/2008/layout/HorizontalMultiLevelHierarchy"/>
    <dgm:cxn modelId="{8D3B47EB-9E53-824A-BFD8-978963D73B88}" type="presParOf" srcId="{9DC1D0F2-F90B-574D-B360-F43A93F27628}" destId="{54A79E4E-E045-7C42-ABC4-36E49404F675}" srcOrd="4" destOrd="0" presId="urn:microsoft.com/office/officeart/2008/layout/HorizontalMultiLevelHierarchy"/>
    <dgm:cxn modelId="{BCED9D92-DD8E-F94A-BC63-F5718ADF2BFA}" type="presParOf" srcId="{54A79E4E-E045-7C42-ABC4-36E49404F675}" destId="{6893591D-4F09-594C-B74B-EC9D99091AD8}" srcOrd="0" destOrd="0" presId="urn:microsoft.com/office/officeart/2008/layout/HorizontalMultiLevelHierarchy"/>
    <dgm:cxn modelId="{68DC85FE-577C-E44A-9CC4-464DCEEA44AA}" type="presParOf" srcId="{9DC1D0F2-F90B-574D-B360-F43A93F27628}" destId="{A699439E-D1B2-AC4E-AFD5-1CA7CED18712}" srcOrd="5" destOrd="0" presId="urn:microsoft.com/office/officeart/2008/layout/HorizontalMultiLevelHierarchy"/>
    <dgm:cxn modelId="{9CEADDF8-0AE3-1140-99C5-2CBF14AFBC51}" type="presParOf" srcId="{A699439E-D1B2-AC4E-AFD5-1CA7CED18712}" destId="{6B8105F3-D911-1647-9C6B-56E4A7A96FC7}" srcOrd="0" destOrd="0" presId="urn:microsoft.com/office/officeart/2008/layout/HorizontalMultiLevelHierarchy"/>
    <dgm:cxn modelId="{C3ED962B-66BD-5B44-94B7-CF2B2F09F723}" type="presParOf" srcId="{A699439E-D1B2-AC4E-AFD5-1CA7CED18712}" destId="{1BEA1A04-35FE-294B-B7E8-FCE99D306ECB}" srcOrd="1" destOrd="0" presId="urn:microsoft.com/office/officeart/2008/layout/HorizontalMultiLevelHierarchy"/>
    <dgm:cxn modelId="{2C97D9A8-F57F-334B-A4DE-2F9150D06057}" type="presParOf" srcId="{44C9A505-A83E-7D47-A0ED-A3CD73FB3F1B}" destId="{4D918D63-DC79-CE45-9A4E-135D6CE8DFB6}" srcOrd="2" destOrd="0" presId="urn:microsoft.com/office/officeart/2008/layout/HorizontalMultiLevelHierarchy"/>
    <dgm:cxn modelId="{882578BC-2047-BC41-A59D-2ECA10629DE6}" type="presParOf" srcId="{4D918D63-DC79-CE45-9A4E-135D6CE8DFB6}" destId="{3C626AFF-50DD-2C4B-87E7-9958E74F87E9}" srcOrd="0" destOrd="0" presId="urn:microsoft.com/office/officeart/2008/layout/HorizontalMultiLevelHierarchy"/>
    <dgm:cxn modelId="{5D536651-02B6-C041-9C31-17FDEF3FEBA3}" type="presParOf" srcId="{44C9A505-A83E-7D47-A0ED-A3CD73FB3F1B}" destId="{05C98BAB-98DB-D74E-AB8F-4762EB67EC21}" srcOrd="3" destOrd="0" presId="urn:microsoft.com/office/officeart/2008/layout/HorizontalMultiLevelHierarchy"/>
    <dgm:cxn modelId="{CE447E50-BB23-B74B-9ADF-7B1014DA580A}" type="presParOf" srcId="{05C98BAB-98DB-D74E-AB8F-4762EB67EC21}" destId="{C7904A35-1EFE-C740-A2CD-9F0F017CCB2B}" srcOrd="0" destOrd="0" presId="urn:microsoft.com/office/officeart/2008/layout/HorizontalMultiLevelHierarchy"/>
    <dgm:cxn modelId="{6C8FA308-F7CD-BE4E-B7B4-79857062734A}" type="presParOf" srcId="{05C98BAB-98DB-D74E-AB8F-4762EB67EC21}" destId="{F28347CE-8D7B-E54C-98F4-68EBE7E6E011}" srcOrd="1" destOrd="0" presId="urn:microsoft.com/office/officeart/2008/layout/HorizontalMultiLevelHierarchy"/>
    <dgm:cxn modelId="{345C1DA7-A599-2544-9363-44177FDC6B49}" type="presParOf" srcId="{F28347CE-8D7B-E54C-98F4-68EBE7E6E011}" destId="{BF9B99CF-D77F-1547-9E51-11B1664566DB}" srcOrd="0" destOrd="0" presId="urn:microsoft.com/office/officeart/2008/layout/HorizontalMultiLevelHierarchy"/>
    <dgm:cxn modelId="{59B2A799-A1C4-6641-B8E2-3F523574623A}" type="presParOf" srcId="{BF9B99CF-D77F-1547-9E51-11B1664566DB}" destId="{52BC7887-E55D-034A-BCC7-619C9B110FC9}" srcOrd="0" destOrd="0" presId="urn:microsoft.com/office/officeart/2008/layout/HorizontalMultiLevelHierarchy"/>
    <dgm:cxn modelId="{21623CAA-57EA-7341-9E1E-17B544CAB5E6}" type="presParOf" srcId="{F28347CE-8D7B-E54C-98F4-68EBE7E6E011}" destId="{5AC5741A-B1B3-4446-96C4-2965E4362688}" srcOrd="1" destOrd="0" presId="urn:microsoft.com/office/officeart/2008/layout/HorizontalMultiLevelHierarchy"/>
    <dgm:cxn modelId="{CBD7930B-D995-2A4E-9A65-0C863737333F}" type="presParOf" srcId="{5AC5741A-B1B3-4446-96C4-2965E4362688}" destId="{41C276BA-D0A8-0B43-B4AA-638342ED12B9}" srcOrd="0" destOrd="0" presId="urn:microsoft.com/office/officeart/2008/layout/HorizontalMultiLevelHierarchy"/>
    <dgm:cxn modelId="{32F3E88F-1BC4-8F4A-BEBB-BC5BC338B873}" type="presParOf" srcId="{5AC5741A-B1B3-4446-96C4-2965E4362688}" destId="{DC2EE531-B2F6-A84A-8B0D-0D6CBF556D26}" srcOrd="1" destOrd="0" presId="urn:microsoft.com/office/officeart/2008/layout/HorizontalMultiLevelHierarchy"/>
    <dgm:cxn modelId="{D50D145D-C3A5-C045-AF53-A5CD246B4759}" type="presParOf" srcId="{F28347CE-8D7B-E54C-98F4-68EBE7E6E011}" destId="{56628567-6DE7-E64F-903D-629A165BF94F}" srcOrd="2" destOrd="0" presId="urn:microsoft.com/office/officeart/2008/layout/HorizontalMultiLevelHierarchy"/>
    <dgm:cxn modelId="{C153ACB2-D9A6-0745-AFCF-C62011AF15CB}" type="presParOf" srcId="{56628567-6DE7-E64F-903D-629A165BF94F}" destId="{CC69F3FF-61A5-4F4C-8960-100731EF6980}" srcOrd="0" destOrd="0" presId="urn:microsoft.com/office/officeart/2008/layout/HorizontalMultiLevelHierarchy"/>
    <dgm:cxn modelId="{D4BC46A4-378E-494F-A9B1-FEA8B6737B0D}" type="presParOf" srcId="{F28347CE-8D7B-E54C-98F4-68EBE7E6E011}" destId="{DE37FC13-4728-3F48-92C1-D03CCC09E9A3}" srcOrd="3" destOrd="0" presId="urn:microsoft.com/office/officeart/2008/layout/HorizontalMultiLevelHierarchy"/>
    <dgm:cxn modelId="{B5DBA35A-9A7A-E943-8549-E78491CD36ED}" type="presParOf" srcId="{DE37FC13-4728-3F48-92C1-D03CCC09E9A3}" destId="{D3BE5E13-3D29-CD4F-8F03-865F8AA31416}" srcOrd="0" destOrd="0" presId="urn:microsoft.com/office/officeart/2008/layout/HorizontalMultiLevelHierarchy"/>
    <dgm:cxn modelId="{B0BBC174-1B61-CC47-8464-A1385442A914}" type="presParOf" srcId="{DE37FC13-4728-3F48-92C1-D03CCC09E9A3}" destId="{71A4FA5F-ED83-1E45-AEA8-C87795341410}" srcOrd="1" destOrd="0" presId="urn:microsoft.com/office/officeart/2008/layout/HorizontalMultiLevelHierarchy"/>
    <dgm:cxn modelId="{B12BA027-3E4F-1C47-B077-34FDB21EFC59}" type="presParOf" srcId="{44C9A505-A83E-7D47-A0ED-A3CD73FB3F1B}" destId="{81A5153E-8DD9-8C4E-B843-EBE5641A4AF4}" srcOrd="4" destOrd="0" presId="urn:microsoft.com/office/officeart/2008/layout/HorizontalMultiLevelHierarchy"/>
    <dgm:cxn modelId="{E876B111-A499-0A43-8DF4-981C1D713690}" type="presParOf" srcId="{81A5153E-8DD9-8C4E-B843-EBE5641A4AF4}" destId="{E8CD8EF7-2833-0449-957D-DF5403908DCE}" srcOrd="0" destOrd="0" presId="urn:microsoft.com/office/officeart/2008/layout/HorizontalMultiLevelHierarchy"/>
    <dgm:cxn modelId="{5BE9A0A8-6B39-684C-BA1C-1EF621E01256}" type="presParOf" srcId="{44C9A505-A83E-7D47-A0ED-A3CD73FB3F1B}" destId="{FD9384FA-3D30-BA4E-BC08-4E7371A95646}" srcOrd="5" destOrd="0" presId="urn:microsoft.com/office/officeart/2008/layout/HorizontalMultiLevelHierarchy"/>
    <dgm:cxn modelId="{B3F591CA-8E09-4846-925F-BBBE28488BDC}" type="presParOf" srcId="{FD9384FA-3D30-BA4E-BC08-4E7371A95646}" destId="{85B57438-DE9C-9845-8F70-C00ED1438A04}" srcOrd="0" destOrd="0" presId="urn:microsoft.com/office/officeart/2008/layout/HorizontalMultiLevelHierarchy"/>
    <dgm:cxn modelId="{0C1AE27B-181B-1D44-AE65-872CFB3F7EA4}" type="presParOf" srcId="{FD9384FA-3D30-BA4E-BC08-4E7371A95646}" destId="{1F13BF66-27B9-6142-8B73-7DEBE5E743A4}" srcOrd="1" destOrd="0" presId="urn:microsoft.com/office/officeart/2008/layout/HorizontalMultiLevelHierarchy"/>
    <dgm:cxn modelId="{3931E56D-8694-AD48-991B-5C8AB484C933}" type="presParOf" srcId="{1F13BF66-27B9-6142-8B73-7DEBE5E743A4}" destId="{973C26BA-9804-AE49-BCDD-E7C3BA4DA81D}" srcOrd="0" destOrd="0" presId="urn:microsoft.com/office/officeart/2008/layout/HorizontalMultiLevelHierarchy"/>
    <dgm:cxn modelId="{F3CBB5F8-FFC9-C444-ADF0-79B3C1E287FF}" type="presParOf" srcId="{973C26BA-9804-AE49-BCDD-E7C3BA4DA81D}" destId="{E331F4AA-21F8-6E43-BCAD-5F59C833D99E}" srcOrd="0" destOrd="0" presId="urn:microsoft.com/office/officeart/2008/layout/HorizontalMultiLevelHierarchy"/>
    <dgm:cxn modelId="{83ABBBE5-1767-874D-8725-142DD100EC16}" type="presParOf" srcId="{1F13BF66-27B9-6142-8B73-7DEBE5E743A4}" destId="{9A2FD347-B8D4-B441-8F08-9ADE49B6865F}" srcOrd="1" destOrd="0" presId="urn:microsoft.com/office/officeart/2008/layout/HorizontalMultiLevelHierarchy"/>
    <dgm:cxn modelId="{22ABBBB7-8B7A-4A49-88B2-E72645C020E9}" type="presParOf" srcId="{9A2FD347-B8D4-B441-8F08-9ADE49B6865F}" destId="{8CBAE076-4796-6E43-95D3-2D47D9FD3974}" srcOrd="0" destOrd="0" presId="urn:microsoft.com/office/officeart/2008/layout/HorizontalMultiLevelHierarchy"/>
    <dgm:cxn modelId="{7E8D50CC-B27F-754B-9AD8-5A6D209391CA}" type="presParOf" srcId="{9A2FD347-B8D4-B441-8F08-9ADE49B6865F}" destId="{28C1D6BA-1B94-1E4D-8666-D13084F1EEA3}" srcOrd="1" destOrd="0" presId="urn:microsoft.com/office/officeart/2008/layout/HorizontalMultiLevelHierarchy"/>
    <dgm:cxn modelId="{F540F381-D9CC-DB4C-997A-857D39C68429}" type="presParOf" srcId="{44C9A505-A83E-7D47-A0ED-A3CD73FB3F1B}" destId="{E31BB59B-6AE8-0A48-AC9F-FFF18B6136C0}" srcOrd="6" destOrd="0" presId="urn:microsoft.com/office/officeart/2008/layout/HorizontalMultiLevelHierarchy"/>
    <dgm:cxn modelId="{68560192-750F-CF40-8DBC-C2156D8EFE75}" type="presParOf" srcId="{E31BB59B-6AE8-0A48-AC9F-FFF18B6136C0}" destId="{46B6EE97-DFB0-C246-87B7-8CB81FAADBC6}" srcOrd="0" destOrd="0" presId="urn:microsoft.com/office/officeart/2008/layout/HorizontalMultiLevelHierarchy"/>
    <dgm:cxn modelId="{DBFDAF38-393B-C447-8DA4-D490C2CE83E2}" type="presParOf" srcId="{44C9A505-A83E-7D47-A0ED-A3CD73FB3F1B}" destId="{DC1F38D2-54E0-1247-93C8-1B30D8449754}" srcOrd="7" destOrd="0" presId="urn:microsoft.com/office/officeart/2008/layout/HorizontalMultiLevelHierarchy"/>
    <dgm:cxn modelId="{E2C715F5-5958-C24E-AA30-6B1E35E03FF4}" type="presParOf" srcId="{DC1F38D2-54E0-1247-93C8-1B30D8449754}" destId="{B1CB90D0-E4C0-7943-97B1-6D4E53533C85}" srcOrd="0" destOrd="0" presId="urn:microsoft.com/office/officeart/2008/layout/HorizontalMultiLevelHierarchy"/>
    <dgm:cxn modelId="{E2885342-121F-884B-AADF-8A050B9C1B6C}" type="presParOf" srcId="{DC1F38D2-54E0-1247-93C8-1B30D8449754}" destId="{5659F126-8A8A-8146-BE41-E63A1A7344D1}" srcOrd="1" destOrd="0" presId="urn:microsoft.com/office/officeart/2008/layout/HorizontalMultiLevelHierarchy"/>
    <dgm:cxn modelId="{B934A9DF-90E8-204A-AE19-C28B9EC81777}" type="presParOf" srcId="{5659F126-8A8A-8146-BE41-E63A1A7344D1}" destId="{2310AED4-933F-5B47-9D19-6379442D9412}" srcOrd="0" destOrd="0" presId="urn:microsoft.com/office/officeart/2008/layout/HorizontalMultiLevelHierarchy"/>
    <dgm:cxn modelId="{08D628DE-3220-9140-91DE-1455439A3702}" type="presParOf" srcId="{2310AED4-933F-5B47-9D19-6379442D9412}" destId="{DC5342CB-1A91-B34E-B270-CD571D3C07DA}" srcOrd="0" destOrd="0" presId="urn:microsoft.com/office/officeart/2008/layout/HorizontalMultiLevelHierarchy"/>
    <dgm:cxn modelId="{A2E96E15-D163-E641-B6B3-402FFF6FCFC6}" type="presParOf" srcId="{5659F126-8A8A-8146-BE41-E63A1A7344D1}" destId="{2962F2C2-9C58-564F-9791-DED501A2B46C}" srcOrd="1" destOrd="0" presId="urn:microsoft.com/office/officeart/2008/layout/HorizontalMultiLevelHierarchy"/>
    <dgm:cxn modelId="{129F25E1-BC4D-CF49-A918-C81B585113A8}" type="presParOf" srcId="{2962F2C2-9C58-564F-9791-DED501A2B46C}" destId="{E66BD736-E965-3E4F-90D1-D867BF34E4F8}" srcOrd="0" destOrd="0" presId="urn:microsoft.com/office/officeart/2008/layout/HorizontalMultiLevelHierarchy"/>
    <dgm:cxn modelId="{94E8C942-7526-9541-9B5C-9805B2070122}" type="presParOf" srcId="{2962F2C2-9C58-564F-9791-DED501A2B46C}" destId="{9115CAA0-E82F-604E-A42A-A986FF0E9A7F}" srcOrd="1" destOrd="0" presId="urn:microsoft.com/office/officeart/2008/layout/HorizontalMultiLevelHierarchy"/>
    <dgm:cxn modelId="{479C9BE3-B88C-8343-AD16-70B346E4787B}" type="presParOf" srcId="{5659F126-8A8A-8146-BE41-E63A1A7344D1}" destId="{4B809440-CE56-A346-BDF5-6D0A45872326}" srcOrd="2" destOrd="0" presId="urn:microsoft.com/office/officeart/2008/layout/HorizontalMultiLevelHierarchy"/>
    <dgm:cxn modelId="{04151F4D-5713-E243-BDF4-2A9D72FDB42D}" type="presParOf" srcId="{4B809440-CE56-A346-BDF5-6D0A45872326}" destId="{10F1F15E-26A0-E447-9368-73D629DB1C7D}" srcOrd="0" destOrd="0" presId="urn:microsoft.com/office/officeart/2008/layout/HorizontalMultiLevelHierarchy"/>
    <dgm:cxn modelId="{5C01D795-D19E-9844-B0FE-D80B0CDD3848}" type="presParOf" srcId="{5659F126-8A8A-8146-BE41-E63A1A7344D1}" destId="{59BC663F-72A9-6A4F-8916-A644573E276D}" srcOrd="3" destOrd="0" presId="urn:microsoft.com/office/officeart/2008/layout/HorizontalMultiLevelHierarchy"/>
    <dgm:cxn modelId="{0834F26E-9CC0-B24D-BBAE-AE605644CDC2}" type="presParOf" srcId="{59BC663F-72A9-6A4F-8916-A644573E276D}" destId="{946E1013-F795-F341-9F37-81D794440BB4}" srcOrd="0" destOrd="0" presId="urn:microsoft.com/office/officeart/2008/layout/HorizontalMultiLevelHierarchy"/>
    <dgm:cxn modelId="{4AF1941F-3D55-3749-BCDB-821C5B67E484}" type="presParOf" srcId="{59BC663F-72A9-6A4F-8916-A644573E276D}" destId="{FC9B4D93-886D-B14B-ACD9-AA688D5C0935}" srcOrd="1" destOrd="0" presId="urn:microsoft.com/office/officeart/2008/layout/HorizontalMultiLevelHierarchy"/>
    <dgm:cxn modelId="{36FDDD39-A65E-154F-A46F-7C36BF3F2FDD}" type="presParOf" srcId="{5659F126-8A8A-8146-BE41-E63A1A7344D1}" destId="{208B9639-2A39-EF46-B242-5373F796916B}" srcOrd="4" destOrd="0" presId="urn:microsoft.com/office/officeart/2008/layout/HorizontalMultiLevelHierarchy"/>
    <dgm:cxn modelId="{3B334DFC-4F72-2E41-B5AD-FEDBBBC31BCF}" type="presParOf" srcId="{208B9639-2A39-EF46-B242-5373F796916B}" destId="{8D6A403C-790E-2448-A50C-E6B58E25AE30}" srcOrd="0" destOrd="0" presId="urn:microsoft.com/office/officeart/2008/layout/HorizontalMultiLevelHierarchy"/>
    <dgm:cxn modelId="{B21BBB1A-3ED7-1D42-B690-3307D0E17C08}" type="presParOf" srcId="{5659F126-8A8A-8146-BE41-E63A1A7344D1}" destId="{76CACA70-6EC2-FE4E-A0B0-F7066C3519B0}" srcOrd="5" destOrd="0" presId="urn:microsoft.com/office/officeart/2008/layout/HorizontalMultiLevelHierarchy"/>
    <dgm:cxn modelId="{7E442D9F-7926-5946-AF63-D13ADE7E803D}" type="presParOf" srcId="{76CACA70-6EC2-FE4E-A0B0-F7066C3519B0}" destId="{48D6446E-9B8E-8547-AB56-8E153E940B13}" srcOrd="0" destOrd="0" presId="urn:microsoft.com/office/officeart/2008/layout/HorizontalMultiLevelHierarchy"/>
    <dgm:cxn modelId="{B40F024A-77AF-1A4F-A931-1D2C50AA5108}" type="presParOf" srcId="{76CACA70-6EC2-FE4E-A0B0-F7066C3519B0}" destId="{39365FCD-7908-EF49-B2C8-AD5DAE93394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A3093-B30C-AB4F-9080-03F604EB0B19}" type="doc">
      <dgm:prSet loTypeId="urn:microsoft.com/office/officeart/2008/layout/HorizontalMultiLevelHierarchy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E0073B-54DB-0440-9788-F8F537A4B8AA}">
      <dgm:prSet phldrT="[Text]" custT="1"/>
      <dgm:spPr/>
      <dgm:t>
        <a:bodyPr/>
        <a:lstStyle/>
        <a:p>
          <a:pPr algn="ctr"/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5. Hypothesis</a:t>
          </a:r>
        </a:p>
      </dgm:t>
    </dgm:pt>
    <dgm:pt modelId="{E91C2662-738A-F941-B41C-FA65D07DE39B}" type="parTrans" cxnId="{9DA8DD84-D2C4-9142-A49B-1DBC43AA7632}">
      <dgm:prSet/>
      <dgm:spPr/>
      <dgm:t>
        <a:bodyPr/>
        <a:lstStyle/>
        <a:p>
          <a:pPr algn="ctr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389C62-CD05-2141-84FC-23D20AFA00E1}" type="sibTrans" cxnId="{9DA8DD84-D2C4-9142-A49B-1DBC43AA7632}">
      <dgm:prSet/>
      <dgm:spPr/>
      <dgm:t>
        <a:bodyPr/>
        <a:lstStyle/>
        <a:p>
          <a:endParaRPr lang="en-US"/>
        </a:p>
      </dgm:t>
    </dgm:pt>
    <dgm:pt modelId="{EC08989D-4442-C845-8079-CF70D231C8F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Superiority</a:t>
          </a:r>
        </a:p>
      </dgm:t>
    </dgm:pt>
    <dgm:pt modelId="{6AB93CE4-C002-DD4B-A315-FF3501362E13}" type="parTrans" cxnId="{6947F8CA-694E-1945-9A0C-E027D035ED30}">
      <dgm:prSet/>
      <dgm:spPr/>
      <dgm:t>
        <a:bodyPr/>
        <a:lstStyle/>
        <a:p>
          <a:pPr algn="ctr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729A0D-B34E-8F4D-AA7D-D77BE31886C5}" type="sibTrans" cxnId="{6947F8CA-694E-1945-9A0C-E027D035ED30}">
      <dgm:prSet/>
      <dgm:spPr/>
      <dgm:t>
        <a:bodyPr/>
        <a:lstStyle/>
        <a:p>
          <a:endParaRPr lang="en-US"/>
        </a:p>
      </dgm:t>
    </dgm:pt>
    <dgm:pt modelId="{FC463CA9-B148-7241-AB1B-C62842655680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Non-inferiority or equivalence</a:t>
          </a:r>
        </a:p>
      </dgm:t>
    </dgm:pt>
    <dgm:pt modelId="{BC7FE78F-A30F-DB4E-B6A0-246E2E80472B}" type="parTrans" cxnId="{B6A13649-A3F8-C44F-8E2F-36D50EA6F530}">
      <dgm:prSet/>
      <dgm:spPr/>
      <dgm:t>
        <a:bodyPr/>
        <a:lstStyle/>
        <a:p>
          <a:pPr algn="ctr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3B7F95-92FB-604F-A807-C928800F1E54}" type="sibTrans" cxnId="{B6A13649-A3F8-C44F-8E2F-36D50EA6F530}">
      <dgm:prSet/>
      <dgm:spPr/>
      <dgm:t>
        <a:bodyPr/>
        <a:lstStyle/>
        <a:p>
          <a:endParaRPr lang="en-US"/>
        </a:p>
      </dgm:t>
    </dgm:pt>
    <dgm:pt modelId="{2CD91497-BD83-9D40-97D9-ABB2C91CDB02}">
      <dgm:prSet phldrT="[Text]" custT="1"/>
      <dgm:spPr/>
      <dgm:t>
        <a:bodyPr/>
        <a:lstStyle/>
        <a:p>
          <a:pPr algn="ctr"/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6. Randomization</a:t>
          </a:r>
        </a:p>
      </dgm:t>
    </dgm:pt>
    <dgm:pt modelId="{ED32120A-4AA5-5B41-A462-F86CFA3B7856}" type="parTrans" cxnId="{E3046E9C-C4E6-4D44-BB95-CEA33FA0FC83}">
      <dgm:prSet/>
      <dgm:spPr/>
      <dgm:t>
        <a:bodyPr/>
        <a:lstStyle/>
        <a:p>
          <a:pPr algn="ctr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20063E-F3AC-A04D-92D5-51D5CBB60DA7}" type="sibTrans" cxnId="{E3046E9C-C4E6-4D44-BB95-CEA33FA0FC83}">
      <dgm:prSet/>
      <dgm:spPr/>
      <dgm:t>
        <a:bodyPr/>
        <a:lstStyle/>
        <a:p>
          <a:endParaRPr lang="en-US"/>
        </a:p>
      </dgm:t>
    </dgm:pt>
    <dgm:pt modelId="{9043F26E-7FA8-0A44-94EA-7C79168F3AE6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Single arm (no randomization)</a:t>
          </a:r>
        </a:p>
      </dgm:t>
    </dgm:pt>
    <dgm:pt modelId="{096BCD18-0F9C-3844-89F3-7EF5BF2E6BDD}" type="parTrans" cxnId="{DFE921D3-7D54-0845-AC90-A3011D9F0C70}">
      <dgm:prSet/>
      <dgm:spPr/>
      <dgm:t>
        <a:bodyPr/>
        <a:lstStyle/>
        <a:p>
          <a:pPr algn="ctr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913094-CAE9-6B45-81C4-68521681CE2F}" type="sibTrans" cxnId="{DFE921D3-7D54-0845-AC90-A3011D9F0C70}">
      <dgm:prSet/>
      <dgm:spPr/>
      <dgm:t>
        <a:bodyPr/>
        <a:lstStyle/>
        <a:p>
          <a:endParaRPr lang="en-US"/>
        </a:p>
      </dgm:t>
    </dgm:pt>
    <dgm:pt modelId="{1169783B-9197-D845-A3AE-FA29B1BD801F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Randomization to experimental arms only </a:t>
          </a:r>
        </a:p>
      </dgm:t>
    </dgm:pt>
    <dgm:pt modelId="{808D7501-36D2-EE40-B44F-F77D2C21DB47}" type="parTrans" cxnId="{5FB1D32C-3B60-B74B-8AFF-10BF4CA59F2E}">
      <dgm:prSet/>
      <dgm:spPr/>
      <dgm:t>
        <a:bodyPr/>
        <a:lstStyle/>
        <a:p>
          <a:pPr algn="ctr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98F8A5-995B-8E41-8207-24BEAAD8B3B6}" type="sibTrans" cxnId="{5FB1D32C-3B60-B74B-8AFF-10BF4CA59F2E}">
      <dgm:prSet/>
      <dgm:spPr/>
      <dgm:t>
        <a:bodyPr/>
        <a:lstStyle/>
        <a:p>
          <a:endParaRPr lang="en-US"/>
        </a:p>
      </dgm:t>
    </dgm:pt>
    <dgm:pt modelId="{FDCE43E7-925B-2A4E-A3A9-D5FF502E0532}">
      <dgm:prSet phldrT="[Text]" custT="1"/>
      <dgm:spPr/>
      <dgm:t>
        <a:bodyPr/>
        <a:lstStyle/>
        <a:p>
          <a:pPr algn="ctr"/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7. Other design choices category</a:t>
          </a:r>
        </a:p>
      </dgm:t>
    </dgm:pt>
    <dgm:pt modelId="{B06F44D5-DC46-D54F-8667-DB305EA87C59}" type="parTrans" cxnId="{96BD3C23-27F1-2241-A460-C89BE30C2740}">
      <dgm:prSet/>
      <dgm:spPr/>
      <dgm:t>
        <a:bodyPr/>
        <a:lstStyle/>
        <a:p>
          <a:pPr algn="ctr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D030C2-A811-C744-9E6A-AEA3D45E51A3}" type="sibTrans" cxnId="{96BD3C23-27F1-2241-A460-C89BE30C2740}">
      <dgm:prSet/>
      <dgm:spPr/>
      <dgm:t>
        <a:bodyPr/>
        <a:lstStyle/>
        <a:p>
          <a:endParaRPr lang="en-US"/>
        </a:p>
      </dgm:t>
    </dgm:pt>
    <dgm:pt modelId="{24070793-B4F4-CC4D-B46C-BE927ABD743A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One-stage vs two-stage vs multiple stage</a:t>
          </a:r>
        </a:p>
      </dgm:t>
    </dgm:pt>
    <dgm:pt modelId="{6D08DCBF-B108-054D-BE93-CBE95CAFC65A}" type="parTrans" cxnId="{8889DDA5-E395-8847-9B37-1891B6215109}">
      <dgm:prSet/>
      <dgm:spPr/>
      <dgm:t>
        <a:bodyPr/>
        <a:lstStyle/>
        <a:p>
          <a:pPr algn="ctr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A8175B-002E-B84E-A7B5-23C1E7964DAA}" type="sibTrans" cxnId="{8889DDA5-E395-8847-9B37-1891B6215109}">
      <dgm:prSet/>
      <dgm:spPr/>
      <dgm:t>
        <a:bodyPr/>
        <a:lstStyle/>
        <a:p>
          <a:endParaRPr lang="en-US"/>
        </a:p>
      </dgm:t>
    </dgm:pt>
    <dgm:pt modelId="{46B48237-54A6-8343-88F6-88F5FF433D84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Randomization including control arm with no formal comparison</a:t>
          </a:r>
        </a:p>
      </dgm:t>
    </dgm:pt>
    <dgm:pt modelId="{6090567E-E657-9747-8EF5-5055F5D704A9}" type="parTrans" cxnId="{B5363858-2ACC-BC47-AA37-06C72BF9F4FC}">
      <dgm:prSet/>
      <dgm:spPr/>
      <dgm:t>
        <a:bodyPr/>
        <a:lstStyle/>
        <a:p>
          <a:pPr algn="ctr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7F801D-F4DA-4341-9E15-6EA931663340}" type="sibTrans" cxnId="{B5363858-2ACC-BC47-AA37-06C72BF9F4FC}">
      <dgm:prSet/>
      <dgm:spPr/>
      <dgm:t>
        <a:bodyPr/>
        <a:lstStyle/>
        <a:p>
          <a:endParaRPr lang="en-US"/>
        </a:p>
      </dgm:t>
    </dgm:pt>
    <dgm:pt modelId="{6B25CF37-5BF2-F346-B67F-D947CBDA00EF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Randomization including control arm with formal comparison</a:t>
          </a:r>
        </a:p>
      </dgm:t>
    </dgm:pt>
    <dgm:pt modelId="{FABB6703-E630-454A-82DA-22BD0B016989}" type="parTrans" cxnId="{31E2BE4E-FA86-9C42-B463-AAA9C1EE02AD}">
      <dgm:prSet/>
      <dgm:spPr/>
      <dgm:t>
        <a:bodyPr/>
        <a:lstStyle/>
        <a:p>
          <a:pPr algn="ctr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3046DF-AFA4-A541-B499-77EBA0437B0B}" type="sibTrans" cxnId="{31E2BE4E-FA86-9C42-B463-AAA9C1EE02AD}">
      <dgm:prSet/>
      <dgm:spPr/>
      <dgm:t>
        <a:bodyPr/>
        <a:lstStyle/>
        <a:p>
          <a:endParaRPr lang="en-US"/>
        </a:p>
      </dgm:t>
    </dgm:pt>
    <dgm:pt modelId="{DFEC595B-6B19-A746-BB3A-070D2572E110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Response adaptive design</a:t>
          </a:r>
        </a:p>
      </dgm:t>
    </dgm:pt>
    <dgm:pt modelId="{F3F3AF77-E49A-B247-8644-5C01945644F9}" type="parTrans" cxnId="{96F090D6-EDE1-054E-9253-D7BE940AB384}">
      <dgm:prSet/>
      <dgm:spPr/>
      <dgm:t>
        <a:bodyPr/>
        <a:lstStyle/>
        <a:p>
          <a:pPr algn="ctr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1063FE-D017-0F45-9A56-2265BF32176F}" type="sibTrans" cxnId="{96F090D6-EDE1-054E-9253-D7BE940AB384}">
      <dgm:prSet/>
      <dgm:spPr/>
      <dgm:t>
        <a:bodyPr/>
        <a:lstStyle/>
        <a:p>
          <a:endParaRPr lang="en-US"/>
        </a:p>
      </dgm:t>
    </dgm:pt>
    <dgm:pt modelId="{93D8E1D6-3908-A046-8255-3CE42ABC880E}">
      <dgm:prSet phldrT="[Text]"/>
      <dgm:spPr/>
      <dgm:t>
        <a:bodyPr/>
        <a:lstStyle/>
        <a:p>
          <a:pPr algn="ctr"/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Design a phase II trial</a:t>
          </a:r>
        </a:p>
      </dgm:t>
    </dgm:pt>
    <dgm:pt modelId="{CE126626-9DBF-0648-8730-D57AFC9140EB}" type="sibTrans" cxnId="{B5D3EE03-676C-8540-9E18-44C0B6761C0F}">
      <dgm:prSet/>
      <dgm:spPr/>
      <dgm:t>
        <a:bodyPr/>
        <a:lstStyle/>
        <a:p>
          <a:endParaRPr lang="en-US"/>
        </a:p>
      </dgm:t>
    </dgm:pt>
    <dgm:pt modelId="{996D204B-066B-BD4E-ABDF-49DD27AA82E3}" type="parTrans" cxnId="{B5D3EE03-676C-8540-9E18-44C0B6761C0F}">
      <dgm:prSet/>
      <dgm:spPr/>
      <dgm:t>
        <a:bodyPr/>
        <a:lstStyle/>
        <a:p>
          <a:endParaRPr lang="en-US"/>
        </a:p>
      </dgm:t>
    </dgm:pt>
    <dgm:pt modelId="{5448971B-01DB-5F4E-8074-D62195046C8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Phase II/III design</a:t>
          </a:r>
        </a:p>
      </dgm:t>
    </dgm:pt>
    <dgm:pt modelId="{E68B0D4E-4825-4E49-BC1F-C7B8A9AE52A7}" type="parTrans" cxnId="{D53876CA-D22A-1942-99CB-BC504411C259}">
      <dgm:prSet/>
      <dgm:spPr/>
      <dgm:t>
        <a:bodyPr/>
        <a:lstStyle/>
        <a:p>
          <a:pPr algn="ctr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D1B27E-236A-7348-976D-F3142C99B4A4}" type="sibTrans" cxnId="{D53876CA-D22A-1942-99CB-BC504411C259}">
      <dgm:prSet/>
      <dgm:spPr/>
      <dgm:t>
        <a:bodyPr/>
        <a:lstStyle/>
        <a:p>
          <a:endParaRPr lang="en-US"/>
        </a:p>
      </dgm:t>
    </dgm:pt>
    <dgm:pt modelId="{3BAF8565-1C56-FA44-9E9A-42FCB46782E6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Interim analysis for safety and/or efficacy</a:t>
          </a:r>
        </a:p>
      </dgm:t>
    </dgm:pt>
    <dgm:pt modelId="{C0248C10-B950-0B46-95D8-9D544958D6E0}" type="parTrans" cxnId="{DF18354E-B91F-E747-9286-153CE9F78E84}">
      <dgm:prSet/>
      <dgm:spPr/>
      <dgm:t>
        <a:bodyPr/>
        <a:lstStyle/>
        <a:p>
          <a:pPr algn="ctr"/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0CAC85-59D0-2B47-AA32-8A10D81C4070}" type="sibTrans" cxnId="{DF18354E-B91F-E747-9286-153CE9F78E84}">
      <dgm:prSet/>
      <dgm:spPr/>
      <dgm:t>
        <a:bodyPr/>
        <a:lstStyle/>
        <a:p>
          <a:endParaRPr lang="en-US"/>
        </a:p>
      </dgm:t>
    </dgm:pt>
    <dgm:pt modelId="{0C30A01D-3BE2-CE40-9F52-F44EAD846226}" type="pres">
      <dgm:prSet presAssocID="{499A3093-B30C-AB4F-9080-03F604EB0B1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0C54160-4DE1-9540-8CA0-116F43018424}" type="pres">
      <dgm:prSet presAssocID="{93D8E1D6-3908-A046-8255-3CE42ABC880E}" presName="root1" presStyleCnt="0"/>
      <dgm:spPr/>
    </dgm:pt>
    <dgm:pt modelId="{E1B942FC-F6CB-274C-A91B-45FF90E0C3B4}" type="pres">
      <dgm:prSet presAssocID="{93D8E1D6-3908-A046-8255-3CE42ABC880E}" presName="LevelOneTextNode" presStyleLbl="node0" presStyleIdx="0" presStyleCnt="1">
        <dgm:presLayoutVars>
          <dgm:chPref val="3"/>
        </dgm:presLayoutVars>
      </dgm:prSet>
      <dgm:spPr/>
    </dgm:pt>
    <dgm:pt modelId="{922AFE59-5926-FF41-A532-47A406D74127}" type="pres">
      <dgm:prSet presAssocID="{93D8E1D6-3908-A046-8255-3CE42ABC880E}" presName="level2hierChild" presStyleCnt="0"/>
      <dgm:spPr/>
    </dgm:pt>
    <dgm:pt modelId="{26BEC5D6-4D48-A04D-AAEC-9F2C2F42B46F}" type="pres">
      <dgm:prSet presAssocID="{E91C2662-738A-F941-B41C-FA65D07DE39B}" presName="conn2-1" presStyleLbl="parChTrans1D2" presStyleIdx="0" presStyleCnt="3"/>
      <dgm:spPr/>
    </dgm:pt>
    <dgm:pt modelId="{012F6B5B-4BD4-404E-86C5-CD5BF76F42E0}" type="pres">
      <dgm:prSet presAssocID="{E91C2662-738A-F941-B41C-FA65D07DE39B}" presName="connTx" presStyleLbl="parChTrans1D2" presStyleIdx="0" presStyleCnt="3"/>
      <dgm:spPr/>
    </dgm:pt>
    <dgm:pt modelId="{4271D22D-D67A-6940-97A1-DD3AE1062D60}" type="pres">
      <dgm:prSet presAssocID="{91E0073B-54DB-0440-9788-F8F537A4B8AA}" presName="root2" presStyleCnt="0"/>
      <dgm:spPr/>
    </dgm:pt>
    <dgm:pt modelId="{BA6680DC-F4AA-8543-BF8D-8E3EE14F0C28}" type="pres">
      <dgm:prSet presAssocID="{91E0073B-54DB-0440-9788-F8F537A4B8AA}" presName="LevelTwoTextNode" presStyleLbl="node2" presStyleIdx="0" presStyleCnt="3" custScaleX="181814">
        <dgm:presLayoutVars>
          <dgm:chPref val="3"/>
        </dgm:presLayoutVars>
      </dgm:prSet>
      <dgm:spPr/>
    </dgm:pt>
    <dgm:pt modelId="{BEBA8129-40D8-5F4D-B131-3A7816078247}" type="pres">
      <dgm:prSet presAssocID="{91E0073B-54DB-0440-9788-F8F537A4B8AA}" presName="level3hierChild" presStyleCnt="0"/>
      <dgm:spPr/>
    </dgm:pt>
    <dgm:pt modelId="{7FC9A1FA-3BFB-7C40-99FC-C8EF117EEAB9}" type="pres">
      <dgm:prSet presAssocID="{6AB93CE4-C002-DD4B-A315-FF3501362E13}" presName="conn2-1" presStyleLbl="parChTrans1D3" presStyleIdx="0" presStyleCnt="10"/>
      <dgm:spPr/>
    </dgm:pt>
    <dgm:pt modelId="{4DB87B5C-6385-904D-853C-B96CEE2EEFEE}" type="pres">
      <dgm:prSet presAssocID="{6AB93CE4-C002-DD4B-A315-FF3501362E13}" presName="connTx" presStyleLbl="parChTrans1D3" presStyleIdx="0" presStyleCnt="10"/>
      <dgm:spPr/>
    </dgm:pt>
    <dgm:pt modelId="{2BFC1192-5CDB-9C45-80FB-7899FF57506B}" type="pres">
      <dgm:prSet presAssocID="{EC08989D-4442-C845-8079-CF70D231C8F9}" presName="root2" presStyleCnt="0"/>
      <dgm:spPr/>
    </dgm:pt>
    <dgm:pt modelId="{E23FCBE6-8DE9-8B4C-AEE5-432AB8165E15}" type="pres">
      <dgm:prSet presAssocID="{EC08989D-4442-C845-8079-CF70D231C8F9}" presName="LevelTwoTextNode" presStyleLbl="node3" presStyleIdx="0" presStyleCnt="10" custScaleX="359529">
        <dgm:presLayoutVars>
          <dgm:chPref val="3"/>
        </dgm:presLayoutVars>
      </dgm:prSet>
      <dgm:spPr/>
    </dgm:pt>
    <dgm:pt modelId="{CA3D9B31-50F1-5F47-A4D3-F06FDE00DC08}" type="pres">
      <dgm:prSet presAssocID="{EC08989D-4442-C845-8079-CF70D231C8F9}" presName="level3hierChild" presStyleCnt="0"/>
      <dgm:spPr/>
    </dgm:pt>
    <dgm:pt modelId="{AD34449B-7C04-1446-A3D8-0E0FE0E9A1DF}" type="pres">
      <dgm:prSet presAssocID="{BC7FE78F-A30F-DB4E-B6A0-246E2E80472B}" presName="conn2-1" presStyleLbl="parChTrans1D3" presStyleIdx="1" presStyleCnt="10"/>
      <dgm:spPr/>
    </dgm:pt>
    <dgm:pt modelId="{87C9D280-0089-454F-92AF-EE74542740DF}" type="pres">
      <dgm:prSet presAssocID="{BC7FE78F-A30F-DB4E-B6A0-246E2E80472B}" presName="connTx" presStyleLbl="parChTrans1D3" presStyleIdx="1" presStyleCnt="10"/>
      <dgm:spPr/>
    </dgm:pt>
    <dgm:pt modelId="{73D35166-B57F-B743-BA70-46CBD0818EFB}" type="pres">
      <dgm:prSet presAssocID="{FC463CA9-B148-7241-AB1B-C62842655680}" presName="root2" presStyleCnt="0"/>
      <dgm:spPr/>
    </dgm:pt>
    <dgm:pt modelId="{C1C96D54-BE30-774D-9E27-84329983739D}" type="pres">
      <dgm:prSet presAssocID="{FC463CA9-B148-7241-AB1B-C62842655680}" presName="LevelTwoTextNode" presStyleLbl="node3" presStyleIdx="1" presStyleCnt="10" custScaleX="359529">
        <dgm:presLayoutVars>
          <dgm:chPref val="3"/>
        </dgm:presLayoutVars>
      </dgm:prSet>
      <dgm:spPr/>
    </dgm:pt>
    <dgm:pt modelId="{8856FE65-02E0-0543-8CF0-04291D3FD0DC}" type="pres">
      <dgm:prSet presAssocID="{FC463CA9-B148-7241-AB1B-C62842655680}" presName="level3hierChild" presStyleCnt="0"/>
      <dgm:spPr/>
    </dgm:pt>
    <dgm:pt modelId="{25FEED7B-18C1-E645-83C4-5D92DC6D79E4}" type="pres">
      <dgm:prSet presAssocID="{ED32120A-4AA5-5B41-A462-F86CFA3B7856}" presName="conn2-1" presStyleLbl="parChTrans1D2" presStyleIdx="1" presStyleCnt="3"/>
      <dgm:spPr/>
    </dgm:pt>
    <dgm:pt modelId="{333B9555-0C5F-3B4F-9C9E-7A0D7B4B7C8A}" type="pres">
      <dgm:prSet presAssocID="{ED32120A-4AA5-5B41-A462-F86CFA3B7856}" presName="connTx" presStyleLbl="parChTrans1D2" presStyleIdx="1" presStyleCnt="3"/>
      <dgm:spPr/>
    </dgm:pt>
    <dgm:pt modelId="{D6B6A3B1-3177-7E4E-B506-CBCBE8EA3FC4}" type="pres">
      <dgm:prSet presAssocID="{2CD91497-BD83-9D40-97D9-ABB2C91CDB02}" presName="root2" presStyleCnt="0"/>
      <dgm:spPr/>
    </dgm:pt>
    <dgm:pt modelId="{CA95FD0B-7041-6C48-8C9A-57B29CFB7F66}" type="pres">
      <dgm:prSet presAssocID="{2CD91497-BD83-9D40-97D9-ABB2C91CDB02}" presName="LevelTwoTextNode" presStyleLbl="node2" presStyleIdx="1" presStyleCnt="3" custScaleX="181814">
        <dgm:presLayoutVars>
          <dgm:chPref val="3"/>
        </dgm:presLayoutVars>
      </dgm:prSet>
      <dgm:spPr/>
    </dgm:pt>
    <dgm:pt modelId="{7751E0FD-922A-344E-B15B-D5933C170EE2}" type="pres">
      <dgm:prSet presAssocID="{2CD91497-BD83-9D40-97D9-ABB2C91CDB02}" presName="level3hierChild" presStyleCnt="0"/>
      <dgm:spPr/>
    </dgm:pt>
    <dgm:pt modelId="{E736AFA6-3EA7-ED46-AC21-64948C9E3A23}" type="pres">
      <dgm:prSet presAssocID="{096BCD18-0F9C-3844-89F3-7EF5BF2E6BDD}" presName="conn2-1" presStyleLbl="parChTrans1D3" presStyleIdx="2" presStyleCnt="10"/>
      <dgm:spPr/>
    </dgm:pt>
    <dgm:pt modelId="{41D5A99D-DA6F-3242-A7C3-8F09290BE32C}" type="pres">
      <dgm:prSet presAssocID="{096BCD18-0F9C-3844-89F3-7EF5BF2E6BDD}" presName="connTx" presStyleLbl="parChTrans1D3" presStyleIdx="2" presStyleCnt="10"/>
      <dgm:spPr/>
    </dgm:pt>
    <dgm:pt modelId="{B82B431B-D2D7-AE48-85E8-C30DAC126F7D}" type="pres">
      <dgm:prSet presAssocID="{9043F26E-7FA8-0A44-94EA-7C79168F3AE6}" presName="root2" presStyleCnt="0"/>
      <dgm:spPr/>
    </dgm:pt>
    <dgm:pt modelId="{847FF5D1-9065-2A46-A583-C95AF1B6BAEC}" type="pres">
      <dgm:prSet presAssocID="{9043F26E-7FA8-0A44-94EA-7C79168F3AE6}" presName="LevelTwoTextNode" presStyleLbl="node3" presStyleIdx="2" presStyleCnt="10" custScaleX="359529">
        <dgm:presLayoutVars>
          <dgm:chPref val="3"/>
        </dgm:presLayoutVars>
      </dgm:prSet>
      <dgm:spPr/>
    </dgm:pt>
    <dgm:pt modelId="{998B6E59-B91E-4445-8792-A473E59E1C65}" type="pres">
      <dgm:prSet presAssocID="{9043F26E-7FA8-0A44-94EA-7C79168F3AE6}" presName="level3hierChild" presStyleCnt="0"/>
      <dgm:spPr/>
    </dgm:pt>
    <dgm:pt modelId="{E4AECDE9-931B-3444-8C2E-CB9B1C183951}" type="pres">
      <dgm:prSet presAssocID="{808D7501-36D2-EE40-B44F-F77D2C21DB47}" presName="conn2-1" presStyleLbl="parChTrans1D3" presStyleIdx="3" presStyleCnt="10"/>
      <dgm:spPr/>
    </dgm:pt>
    <dgm:pt modelId="{391449D4-7F1E-4544-8364-D9326F9CFF64}" type="pres">
      <dgm:prSet presAssocID="{808D7501-36D2-EE40-B44F-F77D2C21DB47}" presName="connTx" presStyleLbl="parChTrans1D3" presStyleIdx="3" presStyleCnt="10"/>
      <dgm:spPr/>
    </dgm:pt>
    <dgm:pt modelId="{D371E74E-47BF-7140-AC8F-5A8D14A68859}" type="pres">
      <dgm:prSet presAssocID="{1169783B-9197-D845-A3AE-FA29B1BD801F}" presName="root2" presStyleCnt="0"/>
      <dgm:spPr/>
    </dgm:pt>
    <dgm:pt modelId="{C32D3C5F-71CF-544A-BA21-8FF574B8647C}" type="pres">
      <dgm:prSet presAssocID="{1169783B-9197-D845-A3AE-FA29B1BD801F}" presName="LevelTwoTextNode" presStyleLbl="node3" presStyleIdx="3" presStyleCnt="10" custScaleX="359529">
        <dgm:presLayoutVars>
          <dgm:chPref val="3"/>
        </dgm:presLayoutVars>
      </dgm:prSet>
      <dgm:spPr/>
    </dgm:pt>
    <dgm:pt modelId="{80C241F5-FED7-514B-9E00-CC3F42C5B90F}" type="pres">
      <dgm:prSet presAssocID="{1169783B-9197-D845-A3AE-FA29B1BD801F}" presName="level3hierChild" presStyleCnt="0"/>
      <dgm:spPr/>
    </dgm:pt>
    <dgm:pt modelId="{D6979BF8-2988-0B45-A597-5B2DE5DC8304}" type="pres">
      <dgm:prSet presAssocID="{6090567E-E657-9747-8EF5-5055F5D704A9}" presName="conn2-1" presStyleLbl="parChTrans1D3" presStyleIdx="4" presStyleCnt="10"/>
      <dgm:spPr/>
    </dgm:pt>
    <dgm:pt modelId="{AB1B3BD6-4929-6D48-A125-9B4CF50E0398}" type="pres">
      <dgm:prSet presAssocID="{6090567E-E657-9747-8EF5-5055F5D704A9}" presName="connTx" presStyleLbl="parChTrans1D3" presStyleIdx="4" presStyleCnt="10"/>
      <dgm:spPr/>
    </dgm:pt>
    <dgm:pt modelId="{9DE7998D-F32B-5344-89C4-2E31E0887E6E}" type="pres">
      <dgm:prSet presAssocID="{46B48237-54A6-8343-88F6-88F5FF433D84}" presName="root2" presStyleCnt="0"/>
      <dgm:spPr/>
    </dgm:pt>
    <dgm:pt modelId="{78185E51-A566-1049-AA18-2960EC41B28F}" type="pres">
      <dgm:prSet presAssocID="{46B48237-54A6-8343-88F6-88F5FF433D84}" presName="LevelTwoTextNode" presStyleLbl="node3" presStyleIdx="4" presStyleCnt="10" custScaleX="359529">
        <dgm:presLayoutVars>
          <dgm:chPref val="3"/>
        </dgm:presLayoutVars>
      </dgm:prSet>
      <dgm:spPr/>
    </dgm:pt>
    <dgm:pt modelId="{2CF58A81-8FC3-D649-BC80-2FE93BC8E171}" type="pres">
      <dgm:prSet presAssocID="{46B48237-54A6-8343-88F6-88F5FF433D84}" presName="level3hierChild" presStyleCnt="0"/>
      <dgm:spPr/>
    </dgm:pt>
    <dgm:pt modelId="{9E3F7DEB-054C-B84D-B04F-AD68987135B7}" type="pres">
      <dgm:prSet presAssocID="{FABB6703-E630-454A-82DA-22BD0B016989}" presName="conn2-1" presStyleLbl="parChTrans1D3" presStyleIdx="5" presStyleCnt="10"/>
      <dgm:spPr/>
    </dgm:pt>
    <dgm:pt modelId="{28AD4D6C-4FDF-8D4D-BDBA-E29E32A1E2A7}" type="pres">
      <dgm:prSet presAssocID="{FABB6703-E630-454A-82DA-22BD0B016989}" presName="connTx" presStyleLbl="parChTrans1D3" presStyleIdx="5" presStyleCnt="10"/>
      <dgm:spPr/>
    </dgm:pt>
    <dgm:pt modelId="{26EC3F46-28BB-E848-9655-6FF0D7985CA8}" type="pres">
      <dgm:prSet presAssocID="{6B25CF37-5BF2-F346-B67F-D947CBDA00EF}" presName="root2" presStyleCnt="0"/>
      <dgm:spPr/>
    </dgm:pt>
    <dgm:pt modelId="{6157A72E-31C3-3940-B66D-D0E815828307}" type="pres">
      <dgm:prSet presAssocID="{6B25CF37-5BF2-F346-B67F-D947CBDA00EF}" presName="LevelTwoTextNode" presStyleLbl="node3" presStyleIdx="5" presStyleCnt="10" custScaleX="359529">
        <dgm:presLayoutVars>
          <dgm:chPref val="3"/>
        </dgm:presLayoutVars>
      </dgm:prSet>
      <dgm:spPr/>
    </dgm:pt>
    <dgm:pt modelId="{87B1E461-C011-484F-8D1A-991CD956DE41}" type="pres">
      <dgm:prSet presAssocID="{6B25CF37-5BF2-F346-B67F-D947CBDA00EF}" presName="level3hierChild" presStyleCnt="0"/>
      <dgm:spPr/>
    </dgm:pt>
    <dgm:pt modelId="{D19E12C4-A7A8-2044-9183-1A45D0C50111}" type="pres">
      <dgm:prSet presAssocID="{B06F44D5-DC46-D54F-8667-DB305EA87C59}" presName="conn2-1" presStyleLbl="parChTrans1D2" presStyleIdx="2" presStyleCnt="3"/>
      <dgm:spPr/>
    </dgm:pt>
    <dgm:pt modelId="{FB8E9AAB-2420-5246-AF06-7F14836E6598}" type="pres">
      <dgm:prSet presAssocID="{B06F44D5-DC46-D54F-8667-DB305EA87C59}" presName="connTx" presStyleLbl="parChTrans1D2" presStyleIdx="2" presStyleCnt="3"/>
      <dgm:spPr/>
    </dgm:pt>
    <dgm:pt modelId="{C28C9256-55D3-4E45-BD35-A2A2C4072F88}" type="pres">
      <dgm:prSet presAssocID="{FDCE43E7-925B-2A4E-A3A9-D5FF502E0532}" presName="root2" presStyleCnt="0"/>
      <dgm:spPr/>
    </dgm:pt>
    <dgm:pt modelId="{D859F77E-7730-6443-8E07-3102A209C463}" type="pres">
      <dgm:prSet presAssocID="{FDCE43E7-925B-2A4E-A3A9-D5FF502E0532}" presName="LevelTwoTextNode" presStyleLbl="node2" presStyleIdx="2" presStyleCnt="3" custScaleX="181814">
        <dgm:presLayoutVars>
          <dgm:chPref val="3"/>
        </dgm:presLayoutVars>
      </dgm:prSet>
      <dgm:spPr/>
    </dgm:pt>
    <dgm:pt modelId="{B5FE601A-AFDC-F547-BD17-64660E142FC3}" type="pres">
      <dgm:prSet presAssocID="{FDCE43E7-925B-2A4E-A3A9-D5FF502E0532}" presName="level3hierChild" presStyleCnt="0"/>
      <dgm:spPr/>
    </dgm:pt>
    <dgm:pt modelId="{FC028ED9-8FB6-564A-BCBD-4DBF5A04A9F6}" type="pres">
      <dgm:prSet presAssocID="{6D08DCBF-B108-054D-BE93-CBE95CAFC65A}" presName="conn2-1" presStyleLbl="parChTrans1D3" presStyleIdx="6" presStyleCnt="10"/>
      <dgm:spPr/>
    </dgm:pt>
    <dgm:pt modelId="{6AC9878D-0015-A44A-B7D8-96CF3CD5FA2B}" type="pres">
      <dgm:prSet presAssocID="{6D08DCBF-B108-054D-BE93-CBE95CAFC65A}" presName="connTx" presStyleLbl="parChTrans1D3" presStyleIdx="6" presStyleCnt="10"/>
      <dgm:spPr/>
    </dgm:pt>
    <dgm:pt modelId="{7793E851-E1C0-924F-8859-52A11D213D53}" type="pres">
      <dgm:prSet presAssocID="{24070793-B4F4-CC4D-B46C-BE927ABD743A}" presName="root2" presStyleCnt="0"/>
      <dgm:spPr/>
    </dgm:pt>
    <dgm:pt modelId="{6198669A-5B45-2440-9777-7A9886DD8CD9}" type="pres">
      <dgm:prSet presAssocID="{24070793-B4F4-CC4D-B46C-BE927ABD743A}" presName="LevelTwoTextNode" presStyleLbl="node3" presStyleIdx="6" presStyleCnt="10" custScaleX="359529">
        <dgm:presLayoutVars>
          <dgm:chPref val="3"/>
        </dgm:presLayoutVars>
      </dgm:prSet>
      <dgm:spPr/>
    </dgm:pt>
    <dgm:pt modelId="{D9FB5B58-69BF-5444-AD92-A2F9D910A271}" type="pres">
      <dgm:prSet presAssocID="{24070793-B4F4-CC4D-B46C-BE927ABD743A}" presName="level3hierChild" presStyleCnt="0"/>
      <dgm:spPr/>
    </dgm:pt>
    <dgm:pt modelId="{DC172BD8-F555-8C42-AD8E-BC76D33D6686}" type="pres">
      <dgm:prSet presAssocID="{F3F3AF77-E49A-B247-8644-5C01945644F9}" presName="conn2-1" presStyleLbl="parChTrans1D3" presStyleIdx="7" presStyleCnt="10"/>
      <dgm:spPr/>
    </dgm:pt>
    <dgm:pt modelId="{7CE918B3-7046-B141-BF9D-7A88BA67ED75}" type="pres">
      <dgm:prSet presAssocID="{F3F3AF77-E49A-B247-8644-5C01945644F9}" presName="connTx" presStyleLbl="parChTrans1D3" presStyleIdx="7" presStyleCnt="10"/>
      <dgm:spPr/>
    </dgm:pt>
    <dgm:pt modelId="{D74BC538-F3C2-2149-8832-9DBE95923A88}" type="pres">
      <dgm:prSet presAssocID="{DFEC595B-6B19-A746-BB3A-070D2572E110}" presName="root2" presStyleCnt="0"/>
      <dgm:spPr/>
    </dgm:pt>
    <dgm:pt modelId="{41E09ED5-F878-A746-A6E5-22F97C23FE1B}" type="pres">
      <dgm:prSet presAssocID="{DFEC595B-6B19-A746-BB3A-070D2572E110}" presName="LevelTwoTextNode" presStyleLbl="node3" presStyleIdx="7" presStyleCnt="10" custScaleX="359529">
        <dgm:presLayoutVars>
          <dgm:chPref val="3"/>
        </dgm:presLayoutVars>
      </dgm:prSet>
      <dgm:spPr/>
    </dgm:pt>
    <dgm:pt modelId="{0B1DB06C-2BA8-544F-A0AA-5FAAF3FB2261}" type="pres">
      <dgm:prSet presAssocID="{DFEC595B-6B19-A746-BB3A-070D2572E110}" presName="level3hierChild" presStyleCnt="0"/>
      <dgm:spPr/>
    </dgm:pt>
    <dgm:pt modelId="{EB60FEE6-D0D2-C140-AF64-527BFBC6416C}" type="pres">
      <dgm:prSet presAssocID="{E68B0D4E-4825-4E49-BC1F-C7B8A9AE52A7}" presName="conn2-1" presStyleLbl="parChTrans1D3" presStyleIdx="8" presStyleCnt="10"/>
      <dgm:spPr/>
    </dgm:pt>
    <dgm:pt modelId="{5608B247-1F5B-D348-A7F1-F02150BAE69F}" type="pres">
      <dgm:prSet presAssocID="{E68B0D4E-4825-4E49-BC1F-C7B8A9AE52A7}" presName="connTx" presStyleLbl="parChTrans1D3" presStyleIdx="8" presStyleCnt="10"/>
      <dgm:spPr/>
    </dgm:pt>
    <dgm:pt modelId="{F66A4B5D-2064-2142-B073-443E6BBDD99E}" type="pres">
      <dgm:prSet presAssocID="{5448971B-01DB-5F4E-8074-D62195046C81}" presName="root2" presStyleCnt="0"/>
      <dgm:spPr/>
    </dgm:pt>
    <dgm:pt modelId="{D52A889D-5260-D64C-9598-804576AE8053}" type="pres">
      <dgm:prSet presAssocID="{5448971B-01DB-5F4E-8074-D62195046C81}" presName="LevelTwoTextNode" presStyleLbl="node3" presStyleIdx="8" presStyleCnt="10" custScaleX="359529">
        <dgm:presLayoutVars>
          <dgm:chPref val="3"/>
        </dgm:presLayoutVars>
      </dgm:prSet>
      <dgm:spPr/>
    </dgm:pt>
    <dgm:pt modelId="{48EFB886-550F-2949-BE76-E1A87B670E3C}" type="pres">
      <dgm:prSet presAssocID="{5448971B-01DB-5F4E-8074-D62195046C81}" presName="level3hierChild" presStyleCnt="0"/>
      <dgm:spPr/>
    </dgm:pt>
    <dgm:pt modelId="{7025EDE9-15D7-1B41-8C60-DA7DBA0890D8}" type="pres">
      <dgm:prSet presAssocID="{C0248C10-B950-0B46-95D8-9D544958D6E0}" presName="conn2-1" presStyleLbl="parChTrans1D3" presStyleIdx="9" presStyleCnt="10"/>
      <dgm:spPr/>
    </dgm:pt>
    <dgm:pt modelId="{576F57DA-2174-E440-B47E-6A03EB043FC8}" type="pres">
      <dgm:prSet presAssocID="{C0248C10-B950-0B46-95D8-9D544958D6E0}" presName="connTx" presStyleLbl="parChTrans1D3" presStyleIdx="9" presStyleCnt="10"/>
      <dgm:spPr/>
    </dgm:pt>
    <dgm:pt modelId="{5CE91461-AC11-EB4E-9C4F-A1A2797417A6}" type="pres">
      <dgm:prSet presAssocID="{3BAF8565-1C56-FA44-9E9A-42FCB46782E6}" presName="root2" presStyleCnt="0"/>
      <dgm:spPr/>
    </dgm:pt>
    <dgm:pt modelId="{EDA04EB4-A4D9-074D-B2DB-7AD458145274}" type="pres">
      <dgm:prSet presAssocID="{3BAF8565-1C56-FA44-9E9A-42FCB46782E6}" presName="LevelTwoTextNode" presStyleLbl="node3" presStyleIdx="9" presStyleCnt="10" custScaleX="359529">
        <dgm:presLayoutVars>
          <dgm:chPref val="3"/>
        </dgm:presLayoutVars>
      </dgm:prSet>
      <dgm:spPr/>
    </dgm:pt>
    <dgm:pt modelId="{D368A64B-5B22-5143-8274-DB3B3044E07E}" type="pres">
      <dgm:prSet presAssocID="{3BAF8565-1C56-FA44-9E9A-42FCB46782E6}" presName="level3hierChild" presStyleCnt="0"/>
      <dgm:spPr/>
    </dgm:pt>
  </dgm:ptLst>
  <dgm:cxnLst>
    <dgm:cxn modelId="{A1D9D503-AB1A-8144-BCA7-7B5156E46BAF}" type="presOf" srcId="{E91C2662-738A-F941-B41C-FA65D07DE39B}" destId="{012F6B5B-4BD4-404E-86C5-CD5BF76F42E0}" srcOrd="1" destOrd="0" presId="urn:microsoft.com/office/officeart/2008/layout/HorizontalMultiLevelHierarchy"/>
    <dgm:cxn modelId="{B5D3EE03-676C-8540-9E18-44C0B6761C0F}" srcId="{499A3093-B30C-AB4F-9080-03F604EB0B19}" destId="{93D8E1D6-3908-A046-8255-3CE42ABC880E}" srcOrd="0" destOrd="0" parTransId="{996D204B-066B-BD4E-ABDF-49DD27AA82E3}" sibTransId="{CE126626-9DBF-0648-8730-D57AFC9140EB}"/>
    <dgm:cxn modelId="{82599D07-2291-DC46-B8C4-4775E3EB9789}" type="presOf" srcId="{FC463CA9-B148-7241-AB1B-C62842655680}" destId="{C1C96D54-BE30-774D-9E27-84329983739D}" srcOrd="0" destOrd="0" presId="urn:microsoft.com/office/officeart/2008/layout/HorizontalMultiLevelHierarchy"/>
    <dgm:cxn modelId="{C822AD0C-EBC6-0049-80FD-5BFF40A22041}" type="presOf" srcId="{C0248C10-B950-0B46-95D8-9D544958D6E0}" destId="{576F57DA-2174-E440-B47E-6A03EB043FC8}" srcOrd="1" destOrd="0" presId="urn:microsoft.com/office/officeart/2008/layout/HorizontalMultiLevelHierarchy"/>
    <dgm:cxn modelId="{AA4A8618-1873-514A-A96B-A4F8D2F4B219}" type="presOf" srcId="{BC7FE78F-A30F-DB4E-B6A0-246E2E80472B}" destId="{87C9D280-0089-454F-92AF-EE74542740DF}" srcOrd="1" destOrd="0" presId="urn:microsoft.com/office/officeart/2008/layout/HorizontalMultiLevelHierarchy"/>
    <dgm:cxn modelId="{D3FB4022-1CAE-0449-BC01-DAD499D12E47}" type="presOf" srcId="{B06F44D5-DC46-D54F-8667-DB305EA87C59}" destId="{D19E12C4-A7A8-2044-9183-1A45D0C50111}" srcOrd="0" destOrd="0" presId="urn:microsoft.com/office/officeart/2008/layout/HorizontalMultiLevelHierarchy"/>
    <dgm:cxn modelId="{96BD3C23-27F1-2241-A460-C89BE30C2740}" srcId="{93D8E1D6-3908-A046-8255-3CE42ABC880E}" destId="{FDCE43E7-925B-2A4E-A3A9-D5FF502E0532}" srcOrd="2" destOrd="0" parTransId="{B06F44D5-DC46-D54F-8667-DB305EA87C59}" sibTransId="{6FD030C2-A811-C744-9E6A-AEA3D45E51A3}"/>
    <dgm:cxn modelId="{F39F4328-18F9-EF4D-8C3A-01F576AB8966}" type="presOf" srcId="{E91C2662-738A-F941-B41C-FA65D07DE39B}" destId="{26BEC5D6-4D48-A04D-AAEC-9F2C2F42B46F}" srcOrd="0" destOrd="0" presId="urn:microsoft.com/office/officeart/2008/layout/HorizontalMultiLevelHierarchy"/>
    <dgm:cxn modelId="{5FB1D32C-3B60-B74B-8AFF-10BF4CA59F2E}" srcId="{2CD91497-BD83-9D40-97D9-ABB2C91CDB02}" destId="{1169783B-9197-D845-A3AE-FA29B1BD801F}" srcOrd="1" destOrd="0" parTransId="{808D7501-36D2-EE40-B44F-F77D2C21DB47}" sibTransId="{3A98F8A5-995B-8E41-8207-24BEAAD8B3B6}"/>
    <dgm:cxn modelId="{24AB0E34-8240-E94F-B5EC-7800C9BE2F4C}" type="presOf" srcId="{6AB93CE4-C002-DD4B-A315-FF3501362E13}" destId="{4DB87B5C-6385-904D-853C-B96CEE2EEFEE}" srcOrd="1" destOrd="0" presId="urn:microsoft.com/office/officeart/2008/layout/HorizontalMultiLevelHierarchy"/>
    <dgm:cxn modelId="{483CE63C-D803-A942-8973-F00E13E64A7A}" type="presOf" srcId="{FABB6703-E630-454A-82DA-22BD0B016989}" destId="{28AD4D6C-4FDF-8D4D-BDBA-E29E32A1E2A7}" srcOrd="1" destOrd="0" presId="urn:microsoft.com/office/officeart/2008/layout/HorizontalMultiLevelHierarchy"/>
    <dgm:cxn modelId="{1761963E-D4B1-2C44-BF11-66C17A2C1623}" type="presOf" srcId="{ED32120A-4AA5-5B41-A462-F86CFA3B7856}" destId="{25FEED7B-18C1-E645-83C4-5D92DC6D79E4}" srcOrd="0" destOrd="0" presId="urn:microsoft.com/office/officeart/2008/layout/HorizontalMultiLevelHierarchy"/>
    <dgm:cxn modelId="{CABA9544-BB20-EC45-B3E1-63E89793DFB9}" type="presOf" srcId="{B06F44D5-DC46-D54F-8667-DB305EA87C59}" destId="{FB8E9AAB-2420-5246-AF06-7F14836E6598}" srcOrd="1" destOrd="0" presId="urn:microsoft.com/office/officeart/2008/layout/HorizontalMultiLevelHierarchy"/>
    <dgm:cxn modelId="{B6A13649-A3F8-C44F-8E2F-36D50EA6F530}" srcId="{91E0073B-54DB-0440-9788-F8F537A4B8AA}" destId="{FC463CA9-B148-7241-AB1B-C62842655680}" srcOrd="1" destOrd="0" parTransId="{BC7FE78F-A30F-DB4E-B6A0-246E2E80472B}" sibTransId="{573B7F95-92FB-604F-A807-C928800F1E54}"/>
    <dgm:cxn modelId="{9D4A3749-DB79-1449-B240-A7D5CBC8FFA2}" type="presOf" srcId="{6090567E-E657-9747-8EF5-5055F5D704A9}" destId="{D6979BF8-2988-0B45-A597-5B2DE5DC8304}" srcOrd="0" destOrd="0" presId="urn:microsoft.com/office/officeart/2008/layout/HorizontalMultiLevelHierarchy"/>
    <dgm:cxn modelId="{796E6D6D-D85B-6C4B-B17D-9036D544FBBB}" type="presOf" srcId="{6090567E-E657-9747-8EF5-5055F5D704A9}" destId="{AB1B3BD6-4929-6D48-A125-9B4CF50E0398}" srcOrd="1" destOrd="0" presId="urn:microsoft.com/office/officeart/2008/layout/HorizontalMultiLevelHierarchy"/>
    <dgm:cxn modelId="{7095E86D-0C91-4949-849A-61D3860A012A}" type="presOf" srcId="{24070793-B4F4-CC4D-B46C-BE927ABD743A}" destId="{6198669A-5B45-2440-9777-7A9886DD8CD9}" srcOrd="0" destOrd="0" presId="urn:microsoft.com/office/officeart/2008/layout/HorizontalMultiLevelHierarchy"/>
    <dgm:cxn modelId="{DF18354E-B91F-E747-9286-153CE9F78E84}" srcId="{FDCE43E7-925B-2A4E-A3A9-D5FF502E0532}" destId="{3BAF8565-1C56-FA44-9E9A-42FCB46782E6}" srcOrd="3" destOrd="0" parTransId="{C0248C10-B950-0B46-95D8-9D544958D6E0}" sibTransId="{D10CAC85-59D0-2B47-AA32-8A10D81C4070}"/>
    <dgm:cxn modelId="{30E9744E-AD87-CB4E-83FA-86F766E3F78E}" type="presOf" srcId="{E68B0D4E-4825-4E49-BC1F-C7B8A9AE52A7}" destId="{5608B247-1F5B-D348-A7F1-F02150BAE69F}" srcOrd="1" destOrd="0" presId="urn:microsoft.com/office/officeart/2008/layout/HorizontalMultiLevelHierarchy"/>
    <dgm:cxn modelId="{31E2BE4E-FA86-9C42-B463-AAA9C1EE02AD}" srcId="{2CD91497-BD83-9D40-97D9-ABB2C91CDB02}" destId="{6B25CF37-5BF2-F346-B67F-D947CBDA00EF}" srcOrd="3" destOrd="0" parTransId="{FABB6703-E630-454A-82DA-22BD0B016989}" sibTransId="{073046DF-AFA4-A541-B499-77EBA0437B0B}"/>
    <dgm:cxn modelId="{33768E51-304A-C64A-AE25-0DEC6493CBA4}" type="presOf" srcId="{096BCD18-0F9C-3844-89F3-7EF5BF2E6BDD}" destId="{E736AFA6-3EA7-ED46-AC21-64948C9E3A23}" srcOrd="0" destOrd="0" presId="urn:microsoft.com/office/officeart/2008/layout/HorizontalMultiLevelHierarchy"/>
    <dgm:cxn modelId="{4005A754-F0E3-5641-8FF5-3BDB5814713D}" type="presOf" srcId="{F3F3AF77-E49A-B247-8644-5C01945644F9}" destId="{7CE918B3-7046-B141-BF9D-7A88BA67ED75}" srcOrd="1" destOrd="0" presId="urn:microsoft.com/office/officeart/2008/layout/HorizontalMultiLevelHierarchy"/>
    <dgm:cxn modelId="{2611DB75-B89A-DC46-9672-129A9F6A95D3}" type="presOf" srcId="{BC7FE78F-A30F-DB4E-B6A0-246E2E80472B}" destId="{AD34449B-7C04-1446-A3D8-0E0FE0E9A1DF}" srcOrd="0" destOrd="0" presId="urn:microsoft.com/office/officeart/2008/layout/HorizontalMultiLevelHierarchy"/>
    <dgm:cxn modelId="{B5363858-2ACC-BC47-AA37-06C72BF9F4FC}" srcId="{2CD91497-BD83-9D40-97D9-ABB2C91CDB02}" destId="{46B48237-54A6-8343-88F6-88F5FF433D84}" srcOrd="2" destOrd="0" parTransId="{6090567E-E657-9747-8EF5-5055F5D704A9}" sibTransId="{F57F801D-F4DA-4341-9E15-6EA931663340}"/>
    <dgm:cxn modelId="{00AE7F79-BDEA-AB46-8CE0-BB8BFE1CE1BC}" type="presOf" srcId="{6D08DCBF-B108-054D-BE93-CBE95CAFC65A}" destId="{6AC9878D-0015-A44A-B7D8-96CF3CD5FA2B}" srcOrd="1" destOrd="0" presId="urn:microsoft.com/office/officeart/2008/layout/HorizontalMultiLevelHierarchy"/>
    <dgm:cxn modelId="{57659B5A-DEE6-3648-9CD9-588FCA21DA53}" type="presOf" srcId="{E68B0D4E-4825-4E49-BC1F-C7B8A9AE52A7}" destId="{EB60FEE6-D0D2-C140-AF64-527BFBC6416C}" srcOrd="0" destOrd="0" presId="urn:microsoft.com/office/officeart/2008/layout/HorizontalMultiLevelHierarchy"/>
    <dgm:cxn modelId="{F76F667E-8B23-1446-AD5E-25D5C76C677C}" type="presOf" srcId="{096BCD18-0F9C-3844-89F3-7EF5BF2E6BDD}" destId="{41D5A99D-DA6F-3242-A7C3-8F09290BE32C}" srcOrd="1" destOrd="0" presId="urn:microsoft.com/office/officeart/2008/layout/HorizontalMultiLevelHierarchy"/>
    <dgm:cxn modelId="{60C46B80-C418-5E4A-9B05-7F0A2E130845}" type="presOf" srcId="{5448971B-01DB-5F4E-8074-D62195046C81}" destId="{D52A889D-5260-D64C-9598-804576AE8053}" srcOrd="0" destOrd="0" presId="urn:microsoft.com/office/officeart/2008/layout/HorizontalMultiLevelHierarchy"/>
    <dgm:cxn modelId="{9DA8DD84-D2C4-9142-A49B-1DBC43AA7632}" srcId="{93D8E1D6-3908-A046-8255-3CE42ABC880E}" destId="{91E0073B-54DB-0440-9788-F8F537A4B8AA}" srcOrd="0" destOrd="0" parTransId="{E91C2662-738A-F941-B41C-FA65D07DE39B}" sibTransId="{23389C62-CD05-2141-84FC-23D20AFA00E1}"/>
    <dgm:cxn modelId="{685D908A-94B2-8C4B-A803-41BD541FC3CC}" type="presOf" srcId="{3BAF8565-1C56-FA44-9E9A-42FCB46782E6}" destId="{EDA04EB4-A4D9-074D-B2DB-7AD458145274}" srcOrd="0" destOrd="0" presId="urn:microsoft.com/office/officeart/2008/layout/HorizontalMultiLevelHierarchy"/>
    <dgm:cxn modelId="{E3046E9C-C4E6-4D44-BB95-CEA33FA0FC83}" srcId="{93D8E1D6-3908-A046-8255-3CE42ABC880E}" destId="{2CD91497-BD83-9D40-97D9-ABB2C91CDB02}" srcOrd="1" destOrd="0" parTransId="{ED32120A-4AA5-5B41-A462-F86CFA3B7856}" sibTransId="{1F20063E-F3AC-A04D-92D5-51D5CBB60DA7}"/>
    <dgm:cxn modelId="{6BA14B9E-AE8A-9847-9F53-CD261055BBD8}" type="presOf" srcId="{C0248C10-B950-0B46-95D8-9D544958D6E0}" destId="{7025EDE9-15D7-1B41-8C60-DA7DBA0890D8}" srcOrd="0" destOrd="0" presId="urn:microsoft.com/office/officeart/2008/layout/HorizontalMultiLevelHierarchy"/>
    <dgm:cxn modelId="{6122F1A0-3C16-CA42-80A2-C9F4B965F94E}" type="presOf" srcId="{9043F26E-7FA8-0A44-94EA-7C79168F3AE6}" destId="{847FF5D1-9065-2A46-A583-C95AF1B6BAEC}" srcOrd="0" destOrd="0" presId="urn:microsoft.com/office/officeart/2008/layout/HorizontalMultiLevelHierarchy"/>
    <dgm:cxn modelId="{2C565FA1-D9F5-F440-837F-449A667CAB3F}" type="presOf" srcId="{6B25CF37-5BF2-F346-B67F-D947CBDA00EF}" destId="{6157A72E-31C3-3940-B66D-D0E815828307}" srcOrd="0" destOrd="0" presId="urn:microsoft.com/office/officeart/2008/layout/HorizontalMultiLevelHierarchy"/>
    <dgm:cxn modelId="{872A30A4-0BEB-F44F-A28D-37A679775794}" type="presOf" srcId="{FABB6703-E630-454A-82DA-22BD0B016989}" destId="{9E3F7DEB-054C-B84D-B04F-AD68987135B7}" srcOrd="0" destOrd="0" presId="urn:microsoft.com/office/officeart/2008/layout/HorizontalMultiLevelHierarchy"/>
    <dgm:cxn modelId="{8889DDA5-E395-8847-9B37-1891B6215109}" srcId="{FDCE43E7-925B-2A4E-A3A9-D5FF502E0532}" destId="{24070793-B4F4-CC4D-B46C-BE927ABD743A}" srcOrd="0" destOrd="0" parTransId="{6D08DCBF-B108-054D-BE93-CBE95CAFC65A}" sibTransId="{E8A8175B-002E-B84E-A7B5-23C1E7964DAA}"/>
    <dgm:cxn modelId="{6C554DA7-13E5-6A4C-97ED-3B494C28699C}" type="presOf" srcId="{91E0073B-54DB-0440-9788-F8F537A4B8AA}" destId="{BA6680DC-F4AA-8543-BF8D-8E3EE14F0C28}" srcOrd="0" destOrd="0" presId="urn:microsoft.com/office/officeart/2008/layout/HorizontalMultiLevelHierarchy"/>
    <dgm:cxn modelId="{D0BB57A7-6248-EE42-BB76-E92273692F9F}" type="presOf" srcId="{2CD91497-BD83-9D40-97D9-ABB2C91CDB02}" destId="{CA95FD0B-7041-6C48-8C9A-57B29CFB7F66}" srcOrd="0" destOrd="0" presId="urn:microsoft.com/office/officeart/2008/layout/HorizontalMultiLevelHierarchy"/>
    <dgm:cxn modelId="{5A5764A8-6C69-9947-8343-A9ED5BA5177E}" type="presOf" srcId="{93D8E1D6-3908-A046-8255-3CE42ABC880E}" destId="{E1B942FC-F6CB-274C-A91B-45FF90E0C3B4}" srcOrd="0" destOrd="0" presId="urn:microsoft.com/office/officeart/2008/layout/HorizontalMultiLevelHierarchy"/>
    <dgm:cxn modelId="{4BA2F6B0-8D56-F745-B726-5C4D440464B3}" type="presOf" srcId="{1169783B-9197-D845-A3AE-FA29B1BD801F}" destId="{C32D3C5F-71CF-544A-BA21-8FF574B8647C}" srcOrd="0" destOrd="0" presId="urn:microsoft.com/office/officeart/2008/layout/HorizontalMultiLevelHierarchy"/>
    <dgm:cxn modelId="{3EC115BE-1A3C-0446-9483-7534DE39E19E}" type="presOf" srcId="{DFEC595B-6B19-A746-BB3A-070D2572E110}" destId="{41E09ED5-F878-A746-A6E5-22F97C23FE1B}" srcOrd="0" destOrd="0" presId="urn:microsoft.com/office/officeart/2008/layout/HorizontalMultiLevelHierarchy"/>
    <dgm:cxn modelId="{41C856C5-8835-244C-9F9E-D38A5EC82B7E}" type="presOf" srcId="{6AB93CE4-C002-DD4B-A315-FF3501362E13}" destId="{7FC9A1FA-3BFB-7C40-99FC-C8EF117EEAB9}" srcOrd="0" destOrd="0" presId="urn:microsoft.com/office/officeart/2008/layout/HorizontalMultiLevelHierarchy"/>
    <dgm:cxn modelId="{B2FA91C9-AA1C-1848-915B-3E399449E92D}" type="presOf" srcId="{FDCE43E7-925B-2A4E-A3A9-D5FF502E0532}" destId="{D859F77E-7730-6443-8E07-3102A209C463}" srcOrd="0" destOrd="0" presId="urn:microsoft.com/office/officeart/2008/layout/HorizontalMultiLevelHierarchy"/>
    <dgm:cxn modelId="{D53876CA-D22A-1942-99CB-BC504411C259}" srcId="{FDCE43E7-925B-2A4E-A3A9-D5FF502E0532}" destId="{5448971B-01DB-5F4E-8074-D62195046C81}" srcOrd="2" destOrd="0" parTransId="{E68B0D4E-4825-4E49-BC1F-C7B8A9AE52A7}" sibTransId="{87D1B27E-236A-7348-976D-F3142C99B4A4}"/>
    <dgm:cxn modelId="{6947F8CA-694E-1945-9A0C-E027D035ED30}" srcId="{91E0073B-54DB-0440-9788-F8F537A4B8AA}" destId="{EC08989D-4442-C845-8079-CF70D231C8F9}" srcOrd="0" destOrd="0" parTransId="{6AB93CE4-C002-DD4B-A315-FF3501362E13}" sibTransId="{7B729A0D-B34E-8F4D-AA7D-D77BE31886C5}"/>
    <dgm:cxn modelId="{12455DCD-627B-8D4C-A66F-6D461EE48F4F}" type="presOf" srcId="{EC08989D-4442-C845-8079-CF70D231C8F9}" destId="{E23FCBE6-8DE9-8B4C-AEE5-432AB8165E15}" srcOrd="0" destOrd="0" presId="urn:microsoft.com/office/officeart/2008/layout/HorizontalMultiLevelHierarchy"/>
    <dgm:cxn modelId="{DFE921D3-7D54-0845-AC90-A3011D9F0C70}" srcId="{2CD91497-BD83-9D40-97D9-ABB2C91CDB02}" destId="{9043F26E-7FA8-0A44-94EA-7C79168F3AE6}" srcOrd="0" destOrd="0" parTransId="{096BCD18-0F9C-3844-89F3-7EF5BF2E6BDD}" sibTransId="{D9913094-CAE9-6B45-81C4-68521681CE2F}"/>
    <dgm:cxn modelId="{96F090D6-EDE1-054E-9253-D7BE940AB384}" srcId="{FDCE43E7-925B-2A4E-A3A9-D5FF502E0532}" destId="{DFEC595B-6B19-A746-BB3A-070D2572E110}" srcOrd="1" destOrd="0" parTransId="{F3F3AF77-E49A-B247-8644-5C01945644F9}" sibTransId="{FF1063FE-D017-0F45-9A56-2265BF32176F}"/>
    <dgm:cxn modelId="{B00085DB-061E-B949-B403-8894A4D0FC87}" type="presOf" srcId="{6D08DCBF-B108-054D-BE93-CBE95CAFC65A}" destId="{FC028ED9-8FB6-564A-BCBD-4DBF5A04A9F6}" srcOrd="0" destOrd="0" presId="urn:microsoft.com/office/officeart/2008/layout/HorizontalMultiLevelHierarchy"/>
    <dgm:cxn modelId="{28732DE7-C839-FA48-AC38-02A464FC238D}" type="presOf" srcId="{46B48237-54A6-8343-88F6-88F5FF433D84}" destId="{78185E51-A566-1049-AA18-2960EC41B28F}" srcOrd="0" destOrd="0" presId="urn:microsoft.com/office/officeart/2008/layout/HorizontalMultiLevelHierarchy"/>
    <dgm:cxn modelId="{049AF7E8-3A7D-6F4B-80B1-C5518866C035}" type="presOf" srcId="{F3F3AF77-E49A-B247-8644-5C01945644F9}" destId="{DC172BD8-F555-8C42-AD8E-BC76D33D6686}" srcOrd="0" destOrd="0" presId="urn:microsoft.com/office/officeart/2008/layout/HorizontalMultiLevelHierarchy"/>
    <dgm:cxn modelId="{9E001DEC-1481-6642-932F-A812B7A487C5}" type="presOf" srcId="{808D7501-36D2-EE40-B44F-F77D2C21DB47}" destId="{E4AECDE9-931B-3444-8C2E-CB9B1C183951}" srcOrd="0" destOrd="0" presId="urn:microsoft.com/office/officeart/2008/layout/HorizontalMultiLevelHierarchy"/>
    <dgm:cxn modelId="{E6A554EC-42C1-D243-99F8-AFBF7DD80DCB}" type="presOf" srcId="{ED32120A-4AA5-5B41-A462-F86CFA3B7856}" destId="{333B9555-0C5F-3B4F-9C9E-7A0D7B4B7C8A}" srcOrd="1" destOrd="0" presId="urn:microsoft.com/office/officeart/2008/layout/HorizontalMultiLevelHierarchy"/>
    <dgm:cxn modelId="{29309AF1-E4B0-C64F-B504-153E22C60982}" type="presOf" srcId="{808D7501-36D2-EE40-B44F-F77D2C21DB47}" destId="{391449D4-7F1E-4544-8364-D9326F9CFF64}" srcOrd="1" destOrd="0" presId="urn:microsoft.com/office/officeart/2008/layout/HorizontalMultiLevelHierarchy"/>
    <dgm:cxn modelId="{DA563DF5-C02C-B14A-93BA-2C38B41745AB}" type="presOf" srcId="{499A3093-B30C-AB4F-9080-03F604EB0B19}" destId="{0C30A01D-3BE2-CE40-9F52-F44EAD846226}" srcOrd="0" destOrd="0" presId="urn:microsoft.com/office/officeart/2008/layout/HorizontalMultiLevelHierarchy"/>
    <dgm:cxn modelId="{3AF4EB3E-1943-8345-BA31-F1C76E514620}" type="presParOf" srcId="{0C30A01D-3BE2-CE40-9F52-F44EAD846226}" destId="{70C54160-4DE1-9540-8CA0-116F43018424}" srcOrd="0" destOrd="0" presId="urn:microsoft.com/office/officeart/2008/layout/HorizontalMultiLevelHierarchy"/>
    <dgm:cxn modelId="{755B424B-E1C3-194F-AC9A-99516ED53ACF}" type="presParOf" srcId="{70C54160-4DE1-9540-8CA0-116F43018424}" destId="{E1B942FC-F6CB-274C-A91B-45FF90E0C3B4}" srcOrd="0" destOrd="0" presId="urn:microsoft.com/office/officeart/2008/layout/HorizontalMultiLevelHierarchy"/>
    <dgm:cxn modelId="{4456C871-942C-7A49-9947-14ED69FB5491}" type="presParOf" srcId="{70C54160-4DE1-9540-8CA0-116F43018424}" destId="{922AFE59-5926-FF41-A532-47A406D74127}" srcOrd="1" destOrd="0" presId="urn:microsoft.com/office/officeart/2008/layout/HorizontalMultiLevelHierarchy"/>
    <dgm:cxn modelId="{371B4D89-E999-5E40-AA6F-82B56ED63BD1}" type="presParOf" srcId="{922AFE59-5926-FF41-A532-47A406D74127}" destId="{26BEC5D6-4D48-A04D-AAEC-9F2C2F42B46F}" srcOrd="0" destOrd="0" presId="urn:microsoft.com/office/officeart/2008/layout/HorizontalMultiLevelHierarchy"/>
    <dgm:cxn modelId="{D3055FCD-1934-C643-BF26-316BFB986BA5}" type="presParOf" srcId="{26BEC5D6-4D48-A04D-AAEC-9F2C2F42B46F}" destId="{012F6B5B-4BD4-404E-86C5-CD5BF76F42E0}" srcOrd="0" destOrd="0" presId="urn:microsoft.com/office/officeart/2008/layout/HorizontalMultiLevelHierarchy"/>
    <dgm:cxn modelId="{54DD73B7-C27B-AE4F-BDBD-856976DE7F9A}" type="presParOf" srcId="{922AFE59-5926-FF41-A532-47A406D74127}" destId="{4271D22D-D67A-6940-97A1-DD3AE1062D60}" srcOrd="1" destOrd="0" presId="urn:microsoft.com/office/officeart/2008/layout/HorizontalMultiLevelHierarchy"/>
    <dgm:cxn modelId="{0100A6BD-C246-DC47-8AC3-3245D1476721}" type="presParOf" srcId="{4271D22D-D67A-6940-97A1-DD3AE1062D60}" destId="{BA6680DC-F4AA-8543-BF8D-8E3EE14F0C28}" srcOrd="0" destOrd="0" presId="urn:microsoft.com/office/officeart/2008/layout/HorizontalMultiLevelHierarchy"/>
    <dgm:cxn modelId="{EBB46C53-8296-6740-9F1F-4354EE61D9DE}" type="presParOf" srcId="{4271D22D-D67A-6940-97A1-DD3AE1062D60}" destId="{BEBA8129-40D8-5F4D-B131-3A7816078247}" srcOrd="1" destOrd="0" presId="urn:microsoft.com/office/officeart/2008/layout/HorizontalMultiLevelHierarchy"/>
    <dgm:cxn modelId="{F9F32CCD-221F-CE41-9E01-AD86EF06B2C2}" type="presParOf" srcId="{BEBA8129-40D8-5F4D-B131-3A7816078247}" destId="{7FC9A1FA-3BFB-7C40-99FC-C8EF117EEAB9}" srcOrd="0" destOrd="0" presId="urn:microsoft.com/office/officeart/2008/layout/HorizontalMultiLevelHierarchy"/>
    <dgm:cxn modelId="{58534F08-40EF-434B-A209-75A682FB5951}" type="presParOf" srcId="{7FC9A1FA-3BFB-7C40-99FC-C8EF117EEAB9}" destId="{4DB87B5C-6385-904D-853C-B96CEE2EEFEE}" srcOrd="0" destOrd="0" presId="urn:microsoft.com/office/officeart/2008/layout/HorizontalMultiLevelHierarchy"/>
    <dgm:cxn modelId="{78F9EBE9-5A87-0146-83F6-545CBFD57D91}" type="presParOf" srcId="{BEBA8129-40D8-5F4D-B131-3A7816078247}" destId="{2BFC1192-5CDB-9C45-80FB-7899FF57506B}" srcOrd="1" destOrd="0" presId="urn:microsoft.com/office/officeart/2008/layout/HorizontalMultiLevelHierarchy"/>
    <dgm:cxn modelId="{F5CCED17-590D-FB47-9FF3-0E7B4621B7BD}" type="presParOf" srcId="{2BFC1192-5CDB-9C45-80FB-7899FF57506B}" destId="{E23FCBE6-8DE9-8B4C-AEE5-432AB8165E15}" srcOrd="0" destOrd="0" presId="urn:microsoft.com/office/officeart/2008/layout/HorizontalMultiLevelHierarchy"/>
    <dgm:cxn modelId="{33B5CDD9-03C5-A246-B2C7-B3BAEF071623}" type="presParOf" srcId="{2BFC1192-5CDB-9C45-80FB-7899FF57506B}" destId="{CA3D9B31-50F1-5F47-A4D3-F06FDE00DC08}" srcOrd="1" destOrd="0" presId="urn:microsoft.com/office/officeart/2008/layout/HorizontalMultiLevelHierarchy"/>
    <dgm:cxn modelId="{92B0D242-B06E-0048-B14C-B924008F6A34}" type="presParOf" srcId="{BEBA8129-40D8-5F4D-B131-3A7816078247}" destId="{AD34449B-7C04-1446-A3D8-0E0FE0E9A1DF}" srcOrd="2" destOrd="0" presId="urn:microsoft.com/office/officeart/2008/layout/HorizontalMultiLevelHierarchy"/>
    <dgm:cxn modelId="{2258AA67-3A6E-AA44-A4C7-54C6C68D25C1}" type="presParOf" srcId="{AD34449B-7C04-1446-A3D8-0E0FE0E9A1DF}" destId="{87C9D280-0089-454F-92AF-EE74542740DF}" srcOrd="0" destOrd="0" presId="urn:microsoft.com/office/officeart/2008/layout/HorizontalMultiLevelHierarchy"/>
    <dgm:cxn modelId="{38DABE54-66C8-E440-95D8-482B0929A27C}" type="presParOf" srcId="{BEBA8129-40D8-5F4D-B131-3A7816078247}" destId="{73D35166-B57F-B743-BA70-46CBD0818EFB}" srcOrd="3" destOrd="0" presId="urn:microsoft.com/office/officeart/2008/layout/HorizontalMultiLevelHierarchy"/>
    <dgm:cxn modelId="{B9C7422D-763B-2645-BA63-D820731DECD9}" type="presParOf" srcId="{73D35166-B57F-B743-BA70-46CBD0818EFB}" destId="{C1C96D54-BE30-774D-9E27-84329983739D}" srcOrd="0" destOrd="0" presId="urn:microsoft.com/office/officeart/2008/layout/HorizontalMultiLevelHierarchy"/>
    <dgm:cxn modelId="{0D1101A6-8B4A-FC40-AC72-018950D1F1E0}" type="presParOf" srcId="{73D35166-B57F-B743-BA70-46CBD0818EFB}" destId="{8856FE65-02E0-0543-8CF0-04291D3FD0DC}" srcOrd="1" destOrd="0" presId="urn:microsoft.com/office/officeart/2008/layout/HorizontalMultiLevelHierarchy"/>
    <dgm:cxn modelId="{CCEE5687-3F1B-9A42-929E-5C5713793B8C}" type="presParOf" srcId="{922AFE59-5926-FF41-A532-47A406D74127}" destId="{25FEED7B-18C1-E645-83C4-5D92DC6D79E4}" srcOrd="2" destOrd="0" presId="urn:microsoft.com/office/officeart/2008/layout/HorizontalMultiLevelHierarchy"/>
    <dgm:cxn modelId="{ADE02B12-7065-3A48-B1F2-4AF2ED5F5614}" type="presParOf" srcId="{25FEED7B-18C1-E645-83C4-5D92DC6D79E4}" destId="{333B9555-0C5F-3B4F-9C9E-7A0D7B4B7C8A}" srcOrd="0" destOrd="0" presId="urn:microsoft.com/office/officeart/2008/layout/HorizontalMultiLevelHierarchy"/>
    <dgm:cxn modelId="{2C74B945-E056-DB48-9BA7-D15BC94A0975}" type="presParOf" srcId="{922AFE59-5926-FF41-A532-47A406D74127}" destId="{D6B6A3B1-3177-7E4E-B506-CBCBE8EA3FC4}" srcOrd="3" destOrd="0" presId="urn:microsoft.com/office/officeart/2008/layout/HorizontalMultiLevelHierarchy"/>
    <dgm:cxn modelId="{E5135619-DAF6-774F-B1DE-448EFA6BB2CD}" type="presParOf" srcId="{D6B6A3B1-3177-7E4E-B506-CBCBE8EA3FC4}" destId="{CA95FD0B-7041-6C48-8C9A-57B29CFB7F66}" srcOrd="0" destOrd="0" presId="urn:microsoft.com/office/officeart/2008/layout/HorizontalMultiLevelHierarchy"/>
    <dgm:cxn modelId="{3B6D7216-0BDC-9445-BA78-29B8ED3B6061}" type="presParOf" srcId="{D6B6A3B1-3177-7E4E-B506-CBCBE8EA3FC4}" destId="{7751E0FD-922A-344E-B15B-D5933C170EE2}" srcOrd="1" destOrd="0" presId="urn:microsoft.com/office/officeart/2008/layout/HorizontalMultiLevelHierarchy"/>
    <dgm:cxn modelId="{1D675392-A7C1-FE44-B55E-8852ED982D64}" type="presParOf" srcId="{7751E0FD-922A-344E-B15B-D5933C170EE2}" destId="{E736AFA6-3EA7-ED46-AC21-64948C9E3A23}" srcOrd="0" destOrd="0" presId="urn:microsoft.com/office/officeart/2008/layout/HorizontalMultiLevelHierarchy"/>
    <dgm:cxn modelId="{B624E19A-0DA8-954A-BA5A-581BB36AFBBC}" type="presParOf" srcId="{E736AFA6-3EA7-ED46-AC21-64948C9E3A23}" destId="{41D5A99D-DA6F-3242-A7C3-8F09290BE32C}" srcOrd="0" destOrd="0" presId="urn:microsoft.com/office/officeart/2008/layout/HorizontalMultiLevelHierarchy"/>
    <dgm:cxn modelId="{86ED6FEC-C88C-6E40-ADED-15E98D573086}" type="presParOf" srcId="{7751E0FD-922A-344E-B15B-D5933C170EE2}" destId="{B82B431B-D2D7-AE48-85E8-C30DAC126F7D}" srcOrd="1" destOrd="0" presId="urn:microsoft.com/office/officeart/2008/layout/HorizontalMultiLevelHierarchy"/>
    <dgm:cxn modelId="{C305EF0E-D6DC-864C-B617-093BBB61CD39}" type="presParOf" srcId="{B82B431B-D2D7-AE48-85E8-C30DAC126F7D}" destId="{847FF5D1-9065-2A46-A583-C95AF1B6BAEC}" srcOrd="0" destOrd="0" presId="urn:microsoft.com/office/officeart/2008/layout/HorizontalMultiLevelHierarchy"/>
    <dgm:cxn modelId="{045442BD-EF8A-8043-91CC-6A07C4DDDD5B}" type="presParOf" srcId="{B82B431B-D2D7-AE48-85E8-C30DAC126F7D}" destId="{998B6E59-B91E-4445-8792-A473E59E1C65}" srcOrd="1" destOrd="0" presId="urn:microsoft.com/office/officeart/2008/layout/HorizontalMultiLevelHierarchy"/>
    <dgm:cxn modelId="{9EE9510C-C571-D145-94FA-8745DCC1E2F5}" type="presParOf" srcId="{7751E0FD-922A-344E-B15B-D5933C170EE2}" destId="{E4AECDE9-931B-3444-8C2E-CB9B1C183951}" srcOrd="2" destOrd="0" presId="urn:microsoft.com/office/officeart/2008/layout/HorizontalMultiLevelHierarchy"/>
    <dgm:cxn modelId="{245DE2DA-C1EA-294E-A9ED-AA6358952B49}" type="presParOf" srcId="{E4AECDE9-931B-3444-8C2E-CB9B1C183951}" destId="{391449D4-7F1E-4544-8364-D9326F9CFF64}" srcOrd="0" destOrd="0" presId="urn:microsoft.com/office/officeart/2008/layout/HorizontalMultiLevelHierarchy"/>
    <dgm:cxn modelId="{199B628F-3DDB-DC4A-8B28-8A3B9F4EDCBD}" type="presParOf" srcId="{7751E0FD-922A-344E-B15B-D5933C170EE2}" destId="{D371E74E-47BF-7140-AC8F-5A8D14A68859}" srcOrd="3" destOrd="0" presId="urn:microsoft.com/office/officeart/2008/layout/HorizontalMultiLevelHierarchy"/>
    <dgm:cxn modelId="{39FC0517-3526-E140-9D33-341F3A0452A0}" type="presParOf" srcId="{D371E74E-47BF-7140-AC8F-5A8D14A68859}" destId="{C32D3C5F-71CF-544A-BA21-8FF574B8647C}" srcOrd="0" destOrd="0" presId="urn:microsoft.com/office/officeart/2008/layout/HorizontalMultiLevelHierarchy"/>
    <dgm:cxn modelId="{27F238B0-DFBC-EE46-A0E9-E7D5AE014D99}" type="presParOf" srcId="{D371E74E-47BF-7140-AC8F-5A8D14A68859}" destId="{80C241F5-FED7-514B-9E00-CC3F42C5B90F}" srcOrd="1" destOrd="0" presId="urn:microsoft.com/office/officeart/2008/layout/HorizontalMultiLevelHierarchy"/>
    <dgm:cxn modelId="{33559D9C-6AA2-F84C-AE7F-796C2C6CE5ED}" type="presParOf" srcId="{7751E0FD-922A-344E-B15B-D5933C170EE2}" destId="{D6979BF8-2988-0B45-A597-5B2DE5DC8304}" srcOrd="4" destOrd="0" presId="urn:microsoft.com/office/officeart/2008/layout/HorizontalMultiLevelHierarchy"/>
    <dgm:cxn modelId="{08705ABC-0402-3144-94D9-E5175C03AC70}" type="presParOf" srcId="{D6979BF8-2988-0B45-A597-5B2DE5DC8304}" destId="{AB1B3BD6-4929-6D48-A125-9B4CF50E0398}" srcOrd="0" destOrd="0" presId="urn:microsoft.com/office/officeart/2008/layout/HorizontalMultiLevelHierarchy"/>
    <dgm:cxn modelId="{86AB22DE-EA0E-EE4F-8825-3C454AC1DA99}" type="presParOf" srcId="{7751E0FD-922A-344E-B15B-D5933C170EE2}" destId="{9DE7998D-F32B-5344-89C4-2E31E0887E6E}" srcOrd="5" destOrd="0" presId="urn:microsoft.com/office/officeart/2008/layout/HorizontalMultiLevelHierarchy"/>
    <dgm:cxn modelId="{5725E7B9-8B3B-9E44-AC2E-7E3BA5AFA59E}" type="presParOf" srcId="{9DE7998D-F32B-5344-89C4-2E31E0887E6E}" destId="{78185E51-A566-1049-AA18-2960EC41B28F}" srcOrd="0" destOrd="0" presId="urn:microsoft.com/office/officeart/2008/layout/HorizontalMultiLevelHierarchy"/>
    <dgm:cxn modelId="{0A6195D4-5BEA-A042-A407-A46FEA7DAD1A}" type="presParOf" srcId="{9DE7998D-F32B-5344-89C4-2E31E0887E6E}" destId="{2CF58A81-8FC3-D649-BC80-2FE93BC8E171}" srcOrd="1" destOrd="0" presId="urn:microsoft.com/office/officeart/2008/layout/HorizontalMultiLevelHierarchy"/>
    <dgm:cxn modelId="{7A09B09E-8136-6447-BA8A-4AD43AC02CAC}" type="presParOf" srcId="{7751E0FD-922A-344E-B15B-D5933C170EE2}" destId="{9E3F7DEB-054C-B84D-B04F-AD68987135B7}" srcOrd="6" destOrd="0" presId="urn:microsoft.com/office/officeart/2008/layout/HorizontalMultiLevelHierarchy"/>
    <dgm:cxn modelId="{3AF73DAC-BB9F-9D46-9196-9A13ECB939BD}" type="presParOf" srcId="{9E3F7DEB-054C-B84D-B04F-AD68987135B7}" destId="{28AD4D6C-4FDF-8D4D-BDBA-E29E32A1E2A7}" srcOrd="0" destOrd="0" presId="urn:microsoft.com/office/officeart/2008/layout/HorizontalMultiLevelHierarchy"/>
    <dgm:cxn modelId="{F0457A6F-2820-8345-AEA9-DCC02E9C4015}" type="presParOf" srcId="{7751E0FD-922A-344E-B15B-D5933C170EE2}" destId="{26EC3F46-28BB-E848-9655-6FF0D7985CA8}" srcOrd="7" destOrd="0" presId="urn:microsoft.com/office/officeart/2008/layout/HorizontalMultiLevelHierarchy"/>
    <dgm:cxn modelId="{C7354A24-5641-6E44-BDA8-ADF10E60AB23}" type="presParOf" srcId="{26EC3F46-28BB-E848-9655-6FF0D7985CA8}" destId="{6157A72E-31C3-3940-B66D-D0E815828307}" srcOrd="0" destOrd="0" presId="urn:microsoft.com/office/officeart/2008/layout/HorizontalMultiLevelHierarchy"/>
    <dgm:cxn modelId="{1ED31DF2-BC4A-7048-AC7A-3E526496825B}" type="presParOf" srcId="{26EC3F46-28BB-E848-9655-6FF0D7985CA8}" destId="{87B1E461-C011-484F-8D1A-991CD956DE41}" srcOrd="1" destOrd="0" presId="urn:microsoft.com/office/officeart/2008/layout/HorizontalMultiLevelHierarchy"/>
    <dgm:cxn modelId="{5FED1EA0-1701-BD46-A89A-3C524B459C3E}" type="presParOf" srcId="{922AFE59-5926-FF41-A532-47A406D74127}" destId="{D19E12C4-A7A8-2044-9183-1A45D0C50111}" srcOrd="4" destOrd="0" presId="urn:microsoft.com/office/officeart/2008/layout/HorizontalMultiLevelHierarchy"/>
    <dgm:cxn modelId="{EDDD2F24-213A-0044-9C6A-53AC1E4DF8C6}" type="presParOf" srcId="{D19E12C4-A7A8-2044-9183-1A45D0C50111}" destId="{FB8E9AAB-2420-5246-AF06-7F14836E6598}" srcOrd="0" destOrd="0" presId="urn:microsoft.com/office/officeart/2008/layout/HorizontalMultiLevelHierarchy"/>
    <dgm:cxn modelId="{BA9078F5-E7F4-5948-931E-E23CBE41E671}" type="presParOf" srcId="{922AFE59-5926-FF41-A532-47A406D74127}" destId="{C28C9256-55D3-4E45-BD35-A2A2C4072F88}" srcOrd="5" destOrd="0" presId="urn:microsoft.com/office/officeart/2008/layout/HorizontalMultiLevelHierarchy"/>
    <dgm:cxn modelId="{778A70CF-04B2-0344-825A-F768935A30CE}" type="presParOf" srcId="{C28C9256-55D3-4E45-BD35-A2A2C4072F88}" destId="{D859F77E-7730-6443-8E07-3102A209C463}" srcOrd="0" destOrd="0" presId="urn:microsoft.com/office/officeart/2008/layout/HorizontalMultiLevelHierarchy"/>
    <dgm:cxn modelId="{02BC693D-11E9-4844-A1AF-C2F6A1131F94}" type="presParOf" srcId="{C28C9256-55D3-4E45-BD35-A2A2C4072F88}" destId="{B5FE601A-AFDC-F547-BD17-64660E142FC3}" srcOrd="1" destOrd="0" presId="urn:microsoft.com/office/officeart/2008/layout/HorizontalMultiLevelHierarchy"/>
    <dgm:cxn modelId="{805C1949-8011-AD44-9CA4-90B38F61D62F}" type="presParOf" srcId="{B5FE601A-AFDC-F547-BD17-64660E142FC3}" destId="{FC028ED9-8FB6-564A-BCBD-4DBF5A04A9F6}" srcOrd="0" destOrd="0" presId="urn:microsoft.com/office/officeart/2008/layout/HorizontalMultiLevelHierarchy"/>
    <dgm:cxn modelId="{F25FE65D-FD05-9F47-AB26-D6F8AAFA2D8C}" type="presParOf" srcId="{FC028ED9-8FB6-564A-BCBD-4DBF5A04A9F6}" destId="{6AC9878D-0015-A44A-B7D8-96CF3CD5FA2B}" srcOrd="0" destOrd="0" presId="urn:microsoft.com/office/officeart/2008/layout/HorizontalMultiLevelHierarchy"/>
    <dgm:cxn modelId="{C00D36AA-DC1F-264C-A1EE-BF910A6BF68C}" type="presParOf" srcId="{B5FE601A-AFDC-F547-BD17-64660E142FC3}" destId="{7793E851-E1C0-924F-8859-52A11D213D53}" srcOrd="1" destOrd="0" presId="urn:microsoft.com/office/officeart/2008/layout/HorizontalMultiLevelHierarchy"/>
    <dgm:cxn modelId="{929B015A-EF75-F844-93A4-FEA210DBF29C}" type="presParOf" srcId="{7793E851-E1C0-924F-8859-52A11D213D53}" destId="{6198669A-5B45-2440-9777-7A9886DD8CD9}" srcOrd="0" destOrd="0" presId="urn:microsoft.com/office/officeart/2008/layout/HorizontalMultiLevelHierarchy"/>
    <dgm:cxn modelId="{DD5F3313-0FA3-A844-8AEA-865826341B93}" type="presParOf" srcId="{7793E851-E1C0-924F-8859-52A11D213D53}" destId="{D9FB5B58-69BF-5444-AD92-A2F9D910A271}" srcOrd="1" destOrd="0" presId="urn:microsoft.com/office/officeart/2008/layout/HorizontalMultiLevelHierarchy"/>
    <dgm:cxn modelId="{96D58E44-8EB2-2543-9931-11F3896D16D5}" type="presParOf" srcId="{B5FE601A-AFDC-F547-BD17-64660E142FC3}" destId="{DC172BD8-F555-8C42-AD8E-BC76D33D6686}" srcOrd="2" destOrd="0" presId="urn:microsoft.com/office/officeart/2008/layout/HorizontalMultiLevelHierarchy"/>
    <dgm:cxn modelId="{DA5FFAB5-554B-A04B-B5C0-130914B3D1B1}" type="presParOf" srcId="{DC172BD8-F555-8C42-AD8E-BC76D33D6686}" destId="{7CE918B3-7046-B141-BF9D-7A88BA67ED75}" srcOrd="0" destOrd="0" presId="urn:microsoft.com/office/officeart/2008/layout/HorizontalMultiLevelHierarchy"/>
    <dgm:cxn modelId="{9BDA7AA6-0246-C049-91EB-CB0E72CAD802}" type="presParOf" srcId="{B5FE601A-AFDC-F547-BD17-64660E142FC3}" destId="{D74BC538-F3C2-2149-8832-9DBE95923A88}" srcOrd="3" destOrd="0" presId="urn:microsoft.com/office/officeart/2008/layout/HorizontalMultiLevelHierarchy"/>
    <dgm:cxn modelId="{B89CB002-0181-2240-AC32-38E5FA3A146C}" type="presParOf" srcId="{D74BC538-F3C2-2149-8832-9DBE95923A88}" destId="{41E09ED5-F878-A746-A6E5-22F97C23FE1B}" srcOrd="0" destOrd="0" presId="urn:microsoft.com/office/officeart/2008/layout/HorizontalMultiLevelHierarchy"/>
    <dgm:cxn modelId="{D90F75B8-F71C-1949-B447-2078301D9A67}" type="presParOf" srcId="{D74BC538-F3C2-2149-8832-9DBE95923A88}" destId="{0B1DB06C-2BA8-544F-A0AA-5FAAF3FB2261}" srcOrd="1" destOrd="0" presId="urn:microsoft.com/office/officeart/2008/layout/HorizontalMultiLevelHierarchy"/>
    <dgm:cxn modelId="{C3C3C79B-4352-6046-851E-D3F5FF5FE944}" type="presParOf" srcId="{B5FE601A-AFDC-F547-BD17-64660E142FC3}" destId="{EB60FEE6-D0D2-C140-AF64-527BFBC6416C}" srcOrd="4" destOrd="0" presId="urn:microsoft.com/office/officeart/2008/layout/HorizontalMultiLevelHierarchy"/>
    <dgm:cxn modelId="{0CA11212-1A1F-9D47-9B73-5BFAAD63C86C}" type="presParOf" srcId="{EB60FEE6-D0D2-C140-AF64-527BFBC6416C}" destId="{5608B247-1F5B-D348-A7F1-F02150BAE69F}" srcOrd="0" destOrd="0" presId="urn:microsoft.com/office/officeart/2008/layout/HorizontalMultiLevelHierarchy"/>
    <dgm:cxn modelId="{5E01F777-1CF0-644A-98F1-AE787AE1869F}" type="presParOf" srcId="{B5FE601A-AFDC-F547-BD17-64660E142FC3}" destId="{F66A4B5D-2064-2142-B073-443E6BBDD99E}" srcOrd="5" destOrd="0" presId="urn:microsoft.com/office/officeart/2008/layout/HorizontalMultiLevelHierarchy"/>
    <dgm:cxn modelId="{491CE871-BACB-A746-A6D8-1DDE1102AC43}" type="presParOf" srcId="{F66A4B5D-2064-2142-B073-443E6BBDD99E}" destId="{D52A889D-5260-D64C-9598-804576AE8053}" srcOrd="0" destOrd="0" presId="urn:microsoft.com/office/officeart/2008/layout/HorizontalMultiLevelHierarchy"/>
    <dgm:cxn modelId="{5F3CC585-34C4-B94F-9C54-FAA444241E6B}" type="presParOf" srcId="{F66A4B5D-2064-2142-B073-443E6BBDD99E}" destId="{48EFB886-550F-2949-BE76-E1A87B670E3C}" srcOrd="1" destOrd="0" presId="urn:microsoft.com/office/officeart/2008/layout/HorizontalMultiLevelHierarchy"/>
    <dgm:cxn modelId="{6D82C895-7107-0D44-96B7-1C5C4B978FC4}" type="presParOf" srcId="{B5FE601A-AFDC-F547-BD17-64660E142FC3}" destId="{7025EDE9-15D7-1B41-8C60-DA7DBA0890D8}" srcOrd="6" destOrd="0" presId="urn:microsoft.com/office/officeart/2008/layout/HorizontalMultiLevelHierarchy"/>
    <dgm:cxn modelId="{EB183E36-E1B0-1C44-B7DB-B1C3DF76621A}" type="presParOf" srcId="{7025EDE9-15D7-1B41-8C60-DA7DBA0890D8}" destId="{576F57DA-2174-E440-B47E-6A03EB043FC8}" srcOrd="0" destOrd="0" presId="urn:microsoft.com/office/officeart/2008/layout/HorizontalMultiLevelHierarchy"/>
    <dgm:cxn modelId="{CE592377-B4EC-A943-8CFA-BEAC1B4DA049}" type="presParOf" srcId="{B5FE601A-AFDC-F547-BD17-64660E142FC3}" destId="{5CE91461-AC11-EB4E-9C4F-A1A2797417A6}" srcOrd="7" destOrd="0" presId="urn:microsoft.com/office/officeart/2008/layout/HorizontalMultiLevelHierarchy"/>
    <dgm:cxn modelId="{42E7FD5D-6AB6-A04D-A0A3-DF2953CF3AA3}" type="presParOf" srcId="{5CE91461-AC11-EB4E-9C4F-A1A2797417A6}" destId="{EDA04EB4-A4D9-074D-B2DB-7AD458145274}" srcOrd="0" destOrd="0" presId="urn:microsoft.com/office/officeart/2008/layout/HorizontalMultiLevelHierarchy"/>
    <dgm:cxn modelId="{74D280C9-8D94-4A4E-881D-74F41F977D20}" type="presParOf" srcId="{5CE91461-AC11-EB4E-9C4F-A1A2797417A6}" destId="{D368A64B-5B22-5143-8274-DB3B3044E07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B9639-2A39-EF46-B242-5373F796916B}">
      <dsp:nvSpPr>
        <dsp:cNvPr id="0" name=""/>
        <dsp:cNvSpPr/>
      </dsp:nvSpPr>
      <dsp:spPr>
        <a:xfrm>
          <a:off x="2803850" y="3414824"/>
          <a:ext cx="241902" cy="46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951" y="0"/>
              </a:lnTo>
              <a:lnTo>
                <a:pt x="120951" y="460941"/>
              </a:lnTo>
              <a:lnTo>
                <a:pt x="241902" y="4609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11787" y="3632280"/>
        <a:ext cx="26028" cy="26028"/>
      </dsp:txXfrm>
    </dsp:sp>
    <dsp:sp modelId="{4B809440-CE56-A346-BDF5-6D0A45872326}">
      <dsp:nvSpPr>
        <dsp:cNvPr id="0" name=""/>
        <dsp:cNvSpPr/>
      </dsp:nvSpPr>
      <dsp:spPr>
        <a:xfrm>
          <a:off x="2803850" y="3369104"/>
          <a:ext cx="2419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902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18753" y="3408776"/>
        <a:ext cx="12095" cy="12095"/>
      </dsp:txXfrm>
    </dsp:sp>
    <dsp:sp modelId="{2310AED4-933F-5B47-9D19-6379442D9412}">
      <dsp:nvSpPr>
        <dsp:cNvPr id="0" name=""/>
        <dsp:cNvSpPr/>
      </dsp:nvSpPr>
      <dsp:spPr>
        <a:xfrm>
          <a:off x="2803850" y="2953882"/>
          <a:ext cx="241902" cy="460941"/>
        </a:xfrm>
        <a:custGeom>
          <a:avLst/>
          <a:gdLst/>
          <a:ahLst/>
          <a:cxnLst/>
          <a:rect l="0" t="0" r="0" b="0"/>
          <a:pathLst>
            <a:path>
              <a:moveTo>
                <a:pt x="0" y="460941"/>
              </a:moveTo>
              <a:lnTo>
                <a:pt x="120951" y="460941"/>
              </a:lnTo>
              <a:lnTo>
                <a:pt x="120951" y="0"/>
              </a:lnTo>
              <a:lnTo>
                <a:pt x="241902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11787" y="3171339"/>
        <a:ext cx="26028" cy="26028"/>
      </dsp:txXfrm>
    </dsp:sp>
    <dsp:sp modelId="{E31BB59B-6AE8-0A48-AC9F-FFF18B6136C0}">
      <dsp:nvSpPr>
        <dsp:cNvPr id="0" name=""/>
        <dsp:cNvSpPr/>
      </dsp:nvSpPr>
      <dsp:spPr>
        <a:xfrm>
          <a:off x="920558" y="2032000"/>
          <a:ext cx="241902" cy="1382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951" y="0"/>
              </a:lnTo>
              <a:lnTo>
                <a:pt x="120951" y="1382824"/>
              </a:lnTo>
              <a:lnTo>
                <a:pt x="241902" y="13828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6413" y="2688316"/>
        <a:ext cx="70191" cy="70191"/>
      </dsp:txXfrm>
    </dsp:sp>
    <dsp:sp modelId="{973C26BA-9804-AE49-BCDD-E7C3BA4DA81D}">
      <dsp:nvSpPr>
        <dsp:cNvPr id="0" name=""/>
        <dsp:cNvSpPr/>
      </dsp:nvSpPr>
      <dsp:spPr>
        <a:xfrm>
          <a:off x="2803850" y="2447221"/>
          <a:ext cx="2419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902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18753" y="2486893"/>
        <a:ext cx="12095" cy="12095"/>
      </dsp:txXfrm>
    </dsp:sp>
    <dsp:sp modelId="{81A5153E-8DD9-8C4E-B843-EBE5641A4AF4}">
      <dsp:nvSpPr>
        <dsp:cNvPr id="0" name=""/>
        <dsp:cNvSpPr/>
      </dsp:nvSpPr>
      <dsp:spPr>
        <a:xfrm>
          <a:off x="920558" y="2032000"/>
          <a:ext cx="241902" cy="46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951" y="0"/>
              </a:lnTo>
              <a:lnTo>
                <a:pt x="120951" y="460941"/>
              </a:lnTo>
              <a:lnTo>
                <a:pt x="241902" y="4609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28495" y="2249456"/>
        <a:ext cx="26028" cy="26028"/>
      </dsp:txXfrm>
    </dsp:sp>
    <dsp:sp modelId="{56628567-6DE7-E64F-903D-629A165BF94F}">
      <dsp:nvSpPr>
        <dsp:cNvPr id="0" name=""/>
        <dsp:cNvSpPr/>
      </dsp:nvSpPr>
      <dsp:spPr>
        <a:xfrm>
          <a:off x="2803850" y="1801529"/>
          <a:ext cx="241902" cy="230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951" y="0"/>
              </a:lnTo>
              <a:lnTo>
                <a:pt x="120951" y="230470"/>
              </a:lnTo>
              <a:lnTo>
                <a:pt x="241902" y="2304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16448" y="1908411"/>
        <a:ext cx="16705" cy="16705"/>
      </dsp:txXfrm>
    </dsp:sp>
    <dsp:sp modelId="{BF9B99CF-D77F-1547-9E51-11B1664566DB}">
      <dsp:nvSpPr>
        <dsp:cNvPr id="0" name=""/>
        <dsp:cNvSpPr/>
      </dsp:nvSpPr>
      <dsp:spPr>
        <a:xfrm>
          <a:off x="2803850" y="1571058"/>
          <a:ext cx="241902" cy="230470"/>
        </a:xfrm>
        <a:custGeom>
          <a:avLst/>
          <a:gdLst/>
          <a:ahLst/>
          <a:cxnLst/>
          <a:rect l="0" t="0" r="0" b="0"/>
          <a:pathLst>
            <a:path>
              <a:moveTo>
                <a:pt x="0" y="230470"/>
              </a:moveTo>
              <a:lnTo>
                <a:pt x="120951" y="230470"/>
              </a:lnTo>
              <a:lnTo>
                <a:pt x="120951" y="0"/>
              </a:lnTo>
              <a:lnTo>
                <a:pt x="241902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16448" y="1677941"/>
        <a:ext cx="16705" cy="16705"/>
      </dsp:txXfrm>
    </dsp:sp>
    <dsp:sp modelId="{4D918D63-DC79-CE45-9A4E-135D6CE8DFB6}">
      <dsp:nvSpPr>
        <dsp:cNvPr id="0" name=""/>
        <dsp:cNvSpPr/>
      </dsp:nvSpPr>
      <dsp:spPr>
        <a:xfrm>
          <a:off x="920558" y="1801529"/>
          <a:ext cx="241902" cy="230470"/>
        </a:xfrm>
        <a:custGeom>
          <a:avLst/>
          <a:gdLst/>
          <a:ahLst/>
          <a:cxnLst/>
          <a:rect l="0" t="0" r="0" b="0"/>
          <a:pathLst>
            <a:path>
              <a:moveTo>
                <a:pt x="0" y="230470"/>
              </a:moveTo>
              <a:lnTo>
                <a:pt x="120951" y="230470"/>
              </a:lnTo>
              <a:lnTo>
                <a:pt x="120951" y="0"/>
              </a:lnTo>
              <a:lnTo>
                <a:pt x="24190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33156" y="1908411"/>
        <a:ext cx="16705" cy="16705"/>
      </dsp:txXfrm>
    </dsp:sp>
    <dsp:sp modelId="{54A79E4E-E045-7C42-ABC4-36E49404F675}">
      <dsp:nvSpPr>
        <dsp:cNvPr id="0" name=""/>
        <dsp:cNvSpPr/>
      </dsp:nvSpPr>
      <dsp:spPr>
        <a:xfrm>
          <a:off x="2803850" y="649175"/>
          <a:ext cx="241902" cy="46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951" y="0"/>
              </a:lnTo>
              <a:lnTo>
                <a:pt x="120951" y="460941"/>
              </a:lnTo>
              <a:lnTo>
                <a:pt x="241902" y="4609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11787" y="866632"/>
        <a:ext cx="26028" cy="26028"/>
      </dsp:txXfrm>
    </dsp:sp>
    <dsp:sp modelId="{262E7775-ED47-2E4B-AC12-14B88CAAC95F}">
      <dsp:nvSpPr>
        <dsp:cNvPr id="0" name=""/>
        <dsp:cNvSpPr/>
      </dsp:nvSpPr>
      <dsp:spPr>
        <a:xfrm>
          <a:off x="2803850" y="603455"/>
          <a:ext cx="2419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1902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18753" y="643128"/>
        <a:ext cx="12095" cy="12095"/>
      </dsp:txXfrm>
    </dsp:sp>
    <dsp:sp modelId="{7C93B628-BA84-9247-99A8-74031A587652}">
      <dsp:nvSpPr>
        <dsp:cNvPr id="0" name=""/>
        <dsp:cNvSpPr/>
      </dsp:nvSpPr>
      <dsp:spPr>
        <a:xfrm>
          <a:off x="2803850" y="188234"/>
          <a:ext cx="241902" cy="460941"/>
        </a:xfrm>
        <a:custGeom>
          <a:avLst/>
          <a:gdLst/>
          <a:ahLst/>
          <a:cxnLst/>
          <a:rect l="0" t="0" r="0" b="0"/>
          <a:pathLst>
            <a:path>
              <a:moveTo>
                <a:pt x="0" y="460941"/>
              </a:moveTo>
              <a:lnTo>
                <a:pt x="120951" y="460941"/>
              </a:lnTo>
              <a:lnTo>
                <a:pt x="120951" y="0"/>
              </a:lnTo>
              <a:lnTo>
                <a:pt x="241902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11787" y="405691"/>
        <a:ext cx="26028" cy="26028"/>
      </dsp:txXfrm>
    </dsp:sp>
    <dsp:sp modelId="{9F20F59E-E4F2-5F48-A15B-D6A23B969428}">
      <dsp:nvSpPr>
        <dsp:cNvPr id="0" name=""/>
        <dsp:cNvSpPr/>
      </dsp:nvSpPr>
      <dsp:spPr>
        <a:xfrm>
          <a:off x="920558" y="649175"/>
          <a:ext cx="241902" cy="1382824"/>
        </a:xfrm>
        <a:custGeom>
          <a:avLst/>
          <a:gdLst/>
          <a:ahLst/>
          <a:cxnLst/>
          <a:rect l="0" t="0" r="0" b="0"/>
          <a:pathLst>
            <a:path>
              <a:moveTo>
                <a:pt x="0" y="1382824"/>
              </a:moveTo>
              <a:lnTo>
                <a:pt x="120951" y="1382824"/>
              </a:lnTo>
              <a:lnTo>
                <a:pt x="120951" y="0"/>
              </a:lnTo>
              <a:lnTo>
                <a:pt x="24190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6413" y="1305492"/>
        <a:ext cx="70191" cy="70191"/>
      </dsp:txXfrm>
    </dsp:sp>
    <dsp:sp modelId="{1C4BAD05-1C28-324B-BB15-BE1ECF2951D4}">
      <dsp:nvSpPr>
        <dsp:cNvPr id="0" name=""/>
        <dsp:cNvSpPr/>
      </dsp:nvSpPr>
      <dsp:spPr>
        <a:xfrm rot="16200000">
          <a:off x="-234221" y="1847623"/>
          <a:ext cx="1940805" cy="3687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Design a phase II trial</a:t>
          </a:r>
        </a:p>
      </dsp:txBody>
      <dsp:txXfrm>
        <a:off x="-234221" y="1847623"/>
        <a:ext cx="1940805" cy="368753"/>
      </dsp:txXfrm>
    </dsp:sp>
    <dsp:sp modelId="{EDA9C3FC-90AC-2E4C-84B0-08483C36E056}">
      <dsp:nvSpPr>
        <dsp:cNvPr id="0" name=""/>
        <dsp:cNvSpPr/>
      </dsp:nvSpPr>
      <dsp:spPr>
        <a:xfrm>
          <a:off x="1162460" y="464799"/>
          <a:ext cx="1641390" cy="3687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1. Therapeutic considerations</a:t>
          </a:r>
        </a:p>
      </dsp:txBody>
      <dsp:txXfrm>
        <a:off x="1162460" y="464799"/>
        <a:ext cx="1641390" cy="368753"/>
      </dsp:txXfrm>
    </dsp:sp>
    <dsp:sp modelId="{A8FAE613-4840-2941-8003-4EE3549F591E}">
      <dsp:nvSpPr>
        <dsp:cNvPr id="0" name=""/>
        <dsp:cNvSpPr/>
      </dsp:nvSpPr>
      <dsp:spPr>
        <a:xfrm>
          <a:off x="3045752" y="3857"/>
          <a:ext cx="2353235" cy="3687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Targeted/cytostatic vs cytotoxic</a:t>
          </a:r>
        </a:p>
      </dsp:txBody>
      <dsp:txXfrm>
        <a:off x="3045752" y="3857"/>
        <a:ext cx="2353235" cy="368753"/>
      </dsp:txXfrm>
    </dsp:sp>
    <dsp:sp modelId="{868D8E38-75ED-F14C-9A12-A17215AC74C3}">
      <dsp:nvSpPr>
        <dsp:cNvPr id="0" name=""/>
        <dsp:cNvSpPr/>
      </dsp:nvSpPr>
      <dsp:spPr>
        <a:xfrm>
          <a:off x="3045752" y="464799"/>
          <a:ext cx="2353235" cy="3687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Single vs combination therapy</a:t>
          </a:r>
        </a:p>
      </dsp:txBody>
      <dsp:txXfrm>
        <a:off x="3045752" y="464799"/>
        <a:ext cx="2353235" cy="368753"/>
      </dsp:txXfrm>
    </dsp:sp>
    <dsp:sp modelId="{6B8105F3-D911-1647-9C6B-56E4A7A96FC7}">
      <dsp:nvSpPr>
        <dsp:cNvPr id="0" name=""/>
        <dsp:cNvSpPr/>
      </dsp:nvSpPr>
      <dsp:spPr>
        <a:xfrm>
          <a:off x="3045752" y="925740"/>
          <a:ext cx="2353235" cy="3687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Biomarker dependent vs not</a:t>
          </a:r>
        </a:p>
      </dsp:txBody>
      <dsp:txXfrm>
        <a:off x="3045752" y="925740"/>
        <a:ext cx="2353235" cy="368753"/>
      </dsp:txXfrm>
    </dsp:sp>
    <dsp:sp modelId="{C7904A35-1EFE-C740-A2CD-9F0F017CCB2B}">
      <dsp:nvSpPr>
        <dsp:cNvPr id="0" name=""/>
        <dsp:cNvSpPr/>
      </dsp:nvSpPr>
      <dsp:spPr>
        <a:xfrm>
          <a:off x="1162460" y="1617152"/>
          <a:ext cx="1641390" cy="3687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2. Trial aim</a:t>
          </a:r>
        </a:p>
      </dsp:txBody>
      <dsp:txXfrm>
        <a:off x="1162460" y="1617152"/>
        <a:ext cx="1641390" cy="368753"/>
      </dsp:txXfrm>
    </dsp:sp>
    <dsp:sp modelId="{41C276BA-D0A8-0B43-B4AA-638342ED12B9}">
      <dsp:nvSpPr>
        <dsp:cNvPr id="0" name=""/>
        <dsp:cNvSpPr/>
      </dsp:nvSpPr>
      <dsp:spPr>
        <a:xfrm>
          <a:off x="3045752" y="1386682"/>
          <a:ext cx="2353235" cy="3687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Proof of concept for phase III</a:t>
          </a:r>
        </a:p>
      </dsp:txBody>
      <dsp:txXfrm>
        <a:off x="3045752" y="1386682"/>
        <a:ext cx="2353235" cy="368753"/>
      </dsp:txXfrm>
    </dsp:sp>
    <dsp:sp modelId="{D3BE5E13-3D29-CD4F-8F03-865F8AA31416}">
      <dsp:nvSpPr>
        <dsp:cNvPr id="0" name=""/>
        <dsp:cNvSpPr/>
      </dsp:nvSpPr>
      <dsp:spPr>
        <a:xfrm>
          <a:off x="3045752" y="1847623"/>
          <a:ext cx="2379106" cy="3687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Treatment selection for phase III</a:t>
          </a:r>
        </a:p>
      </dsp:txBody>
      <dsp:txXfrm>
        <a:off x="3045752" y="1847623"/>
        <a:ext cx="2379106" cy="368753"/>
      </dsp:txXfrm>
    </dsp:sp>
    <dsp:sp modelId="{85B57438-DE9C-9845-8F70-C00ED1438A04}">
      <dsp:nvSpPr>
        <dsp:cNvPr id="0" name=""/>
        <dsp:cNvSpPr/>
      </dsp:nvSpPr>
      <dsp:spPr>
        <a:xfrm>
          <a:off x="1162460" y="2308564"/>
          <a:ext cx="1641390" cy="3687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3. Outcome of interest</a:t>
          </a:r>
        </a:p>
      </dsp:txBody>
      <dsp:txXfrm>
        <a:off x="1162460" y="2308564"/>
        <a:ext cx="1641390" cy="368753"/>
      </dsp:txXfrm>
    </dsp:sp>
    <dsp:sp modelId="{8CBAE076-4796-6E43-95D3-2D47D9FD3974}">
      <dsp:nvSpPr>
        <dsp:cNvPr id="0" name=""/>
        <dsp:cNvSpPr/>
      </dsp:nvSpPr>
      <dsp:spPr>
        <a:xfrm>
          <a:off x="3045752" y="2308564"/>
          <a:ext cx="2353235" cy="3687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Activity +/- toxicity, +/- quality of life</a:t>
          </a:r>
        </a:p>
      </dsp:txBody>
      <dsp:txXfrm>
        <a:off x="3045752" y="2308564"/>
        <a:ext cx="2353235" cy="368753"/>
      </dsp:txXfrm>
    </dsp:sp>
    <dsp:sp modelId="{B1CB90D0-E4C0-7943-97B1-6D4E53533C85}">
      <dsp:nvSpPr>
        <dsp:cNvPr id="0" name=""/>
        <dsp:cNvSpPr/>
      </dsp:nvSpPr>
      <dsp:spPr>
        <a:xfrm>
          <a:off x="1162460" y="3230447"/>
          <a:ext cx="1641390" cy="3687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4. Outcome measure</a:t>
          </a:r>
        </a:p>
      </dsp:txBody>
      <dsp:txXfrm>
        <a:off x="1162460" y="3230447"/>
        <a:ext cx="1641390" cy="368753"/>
      </dsp:txXfrm>
    </dsp:sp>
    <dsp:sp modelId="{E66BD736-E965-3E4F-90D1-D867BF34E4F8}">
      <dsp:nvSpPr>
        <dsp:cNvPr id="0" name=""/>
        <dsp:cNvSpPr/>
      </dsp:nvSpPr>
      <dsp:spPr>
        <a:xfrm>
          <a:off x="3045752" y="2769506"/>
          <a:ext cx="2353235" cy="3687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Categorical (response/no response)</a:t>
          </a:r>
        </a:p>
      </dsp:txBody>
      <dsp:txXfrm>
        <a:off x="3045752" y="2769506"/>
        <a:ext cx="2353235" cy="368753"/>
      </dsp:txXfrm>
    </dsp:sp>
    <dsp:sp modelId="{946E1013-F795-F341-9F37-81D794440BB4}">
      <dsp:nvSpPr>
        <dsp:cNvPr id="0" name=""/>
        <dsp:cNvSpPr/>
      </dsp:nvSpPr>
      <dsp:spPr>
        <a:xfrm>
          <a:off x="3045752" y="3230447"/>
          <a:ext cx="2353235" cy="3687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Continuous (biomarker)</a:t>
          </a:r>
        </a:p>
      </dsp:txBody>
      <dsp:txXfrm>
        <a:off x="3045752" y="3230447"/>
        <a:ext cx="2353235" cy="368753"/>
      </dsp:txXfrm>
    </dsp:sp>
    <dsp:sp modelId="{48D6446E-9B8E-8547-AB56-8E153E940B13}">
      <dsp:nvSpPr>
        <dsp:cNvPr id="0" name=""/>
        <dsp:cNvSpPr/>
      </dsp:nvSpPr>
      <dsp:spPr>
        <a:xfrm>
          <a:off x="3045752" y="3691389"/>
          <a:ext cx="2353235" cy="36875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Time to event (OS, PFS)</a:t>
          </a:r>
        </a:p>
      </dsp:txBody>
      <dsp:txXfrm>
        <a:off x="3045752" y="3691389"/>
        <a:ext cx="2353235" cy="368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5EDE9-15D7-1B41-8C60-DA7DBA0890D8}">
      <dsp:nvSpPr>
        <dsp:cNvPr id="0" name=""/>
        <dsp:cNvSpPr/>
      </dsp:nvSpPr>
      <dsp:spPr>
        <a:xfrm>
          <a:off x="3454977" y="3248000"/>
          <a:ext cx="215496" cy="61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748" y="0"/>
              </a:lnTo>
              <a:lnTo>
                <a:pt x="107748" y="615937"/>
              </a:lnTo>
              <a:lnTo>
                <a:pt x="215496" y="61593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46412" y="3539656"/>
        <a:ext cx="32627" cy="32627"/>
      </dsp:txXfrm>
    </dsp:sp>
    <dsp:sp modelId="{EB60FEE6-D0D2-C140-AF64-527BFBC6416C}">
      <dsp:nvSpPr>
        <dsp:cNvPr id="0" name=""/>
        <dsp:cNvSpPr/>
      </dsp:nvSpPr>
      <dsp:spPr>
        <a:xfrm>
          <a:off x="3454977" y="3248000"/>
          <a:ext cx="215496" cy="205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748" y="0"/>
              </a:lnTo>
              <a:lnTo>
                <a:pt x="107748" y="205312"/>
              </a:lnTo>
              <a:lnTo>
                <a:pt x="215496" y="20531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5284" y="3343216"/>
        <a:ext cx="14882" cy="14882"/>
      </dsp:txXfrm>
    </dsp:sp>
    <dsp:sp modelId="{DC172BD8-F555-8C42-AD8E-BC76D33D6686}">
      <dsp:nvSpPr>
        <dsp:cNvPr id="0" name=""/>
        <dsp:cNvSpPr/>
      </dsp:nvSpPr>
      <dsp:spPr>
        <a:xfrm>
          <a:off x="3454977" y="3042688"/>
          <a:ext cx="215496" cy="205312"/>
        </a:xfrm>
        <a:custGeom>
          <a:avLst/>
          <a:gdLst/>
          <a:ahLst/>
          <a:cxnLst/>
          <a:rect l="0" t="0" r="0" b="0"/>
          <a:pathLst>
            <a:path>
              <a:moveTo>
                <a:pt x="0" y="205312"/>
              </a:moveTo>
              <a:lnTo>
                <a:pt x="107748" y="205312"/>
              </a:lnTo>
              <a:lnTo>
                <a:pt x="107748" y="0"/>
              </a:lnTo>
              <a:lnTo>
                <a:pt x="215496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5284" y="3137903"/>
        <a:ext cx="14882" cy="14882"/>
      </dsp:txXfrm>
    </dsp:sp>
    <dsp:sp modelId="{FC028ED9-8FB6-564A-BCBD-4DBF5A04A9F6}">
      <dsp:nvSpPr>
        <dsp:cNvPr id="0" name=""/>
        <dsp:cNvSpPr/>
      </dsp:nvSpPr>
      <dsp:spPr>
        <a:xfrm>
          <a:off x="3454977" y="2632062"/>
          <a:ext cx="215496" cy="615937"/>
        </a:xfrm>
        <a:custGeom>
          <a:avLst/>
          <a:gdLst/>
          <a:ahLst/>
          <a:cxnLst/>
          <a:rect l="0" t="0" r="0" b="0"/>
          <a:pathLst>
            <a:path>
              <a:moveTo>
                <a:pt x="0" y="615937"/>
              </a:moveTo>
              <a:lnTo>
                <a:pt x="107748" y="615937"/>
              </a:lnTo>
              <a:lnTo>
                <a:pt x="107748" y="0"/>
              </a:lnTo>
              <a:lnTo>
                <a:pt x="215496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46412" y="2923718"/>
        <a:ext cx="32627" cy="32627"/>
      </dsp:txXfrm>
    </dsp:sp>
    <dsp:sp modelId="{D19E12C4-A7A8-2044-9183-1A45D0C50111}">
      <dsp:nvSpPr>
        <dsp:cNvPr id="0" name=""/>
        <dsp:cNvSpPr/>
      </dsp:nvSpPr>
      <dsp:spPr>
        <a:xfrm>
          <a:off x="1280470" y="1810812"/>
          <a:ext cx="215496" cy="1437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748" y="0"/>
              </a:lnTo>
              <a:lnTo>
                <a:pt x="107748" y="1437188"/>
              </a:lnTo>
              <a:lnTo>
                <a:pt x="215496" y="143718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51887" y="2493075"/>
        <a:ext cx="72662" cy="72662"/>
      </dsp:txXfrm>
    </dsp:sp>
    <dsp:sp modelId="{9E3F7DEB-054C-B84D-B04F-AD68987135B7}">
      <dsp:nvSpPr>
        <dsp:cNvPr id="0" name=""/>
        <dsp:cNvSpPr/>
      </dsp:nvSpPr>
      <dsp:spPr>
        <a:xfrm>
          <a:off x="3454977" y="1605499"/>
          <a:ext cx="215496" cy="61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748" y="0"/>
              </a:lnTo>
              <a:lnTo>
                <a:pt x="107748" y="615937"/>
              </a:lnTo>
              <a:lnTo>
                <a:pt x="215496" y="61593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46412" y="1897155"/>
        <a:ext cx="32627" cy="32627"/>
      </dsp:txXfrm>
    </dsp:sp>
    <dsp:sp modelId="{D6979BF8-2988-0B45-A597-5B2DE5DC8304}">
      <dsp:nvSpPr>
        <dsp:cNvPr id="0" name=""/>
        <dsp:cNvSpPr/>
      </dsp:nvSpPr>
      <dsp:spPr>
        <a:xfrm>
          <a:off x="3454977" y="1605499"/>
          <a:ext cx="215496" cy="205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748" y="0"/>
              </a:lnTo>
              <a:lnTo>
                <a:pt x="107748" y="205312"/>
              </a:lnTo>
              <a:lnTo>
                <a:pt x="215496" y="20531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5284" y="1700714"/>
        <a:ext cx="14882" cy="14882"/>
      </dsp:txXfrm>
    </dsp:sp>
    <dsp:sp modelId="{E4AECDE9-931B-3444-8C2E-CB9B1C183951}">
      <dsp:nvSpPr>
        <dsp:cNvPr id="0" name=""/>
        <dsp:cNvSpPr/>
      </dsp:nvSpPr>
      <dsp:spPr>
        <a:xfrm>
          <a:off x="3454977" y="1400187"/>
          <a:ext cx="215496" cy="205312"/>
        </a:xfrm>
        <a:custGeom>
          <a:avLst/>
          <a:gdLst/>
          <a:ahLst/>
          <a:cxnLst/>
          <a:rect l="0" t="0" r="0" b="0"/>
          <a:pathLst>
            <a:path>
              <a:moveTo>
                <a:pt x="0" y="205312"/>
              </a:moveTo>
              <a:lnTo>
                <a:pt x="107748" y="205312"/>
              </a:lnTo>
              <a:lnTo>
                <a:pt x="107748" y="0"/>
              </a:lnTo>
              <a:lnTo>
                <a:pt x="215496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5284" y="1495402"/>
        <a:ext cx="14882" cy="14882"/>
      </dsp:txXfrm>
    </dsp:sp>
    <dsp:sp modelId="{E736AFA6-3EA7-ED46-AC21-64948C9E3A23}">
      <dsp:nvSpPr>
        <dsp:cNvPr id="0" name=""/>
        <dsp:cNvSpPr/>
      </dsp:nvSpPr>
      <dsp:spPr>
        <a:xfrm>
          <a:off x="3454977" y="989561"/>
          <a:ext cx="215496" cy="615937"/>
        </a:xfrm>
        <a:custGeom>
          <a:avLst/>
          <a:gdLst/>
          <a:ahLst/>
          <a:cxnLst/>
          <a:rect l="0" t="0" r="0" b="0"/>
          <a:pathLst>
            <a:path>
              <a:moveTo>
                <a:pt x="0" y="615937"/>
              </a:moveTo>
              <a:lnTo>
                <a:pt x="107748" y="615937"/>
              </a:lnTo>
              <a:lnTo>
                <a:pt x="107748" y="0"/>
              </a:lnTo>
              <a:lnTo>
                <a:pt x="215496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46412" y="1281217"/>
        <a:ext cx="32627" cy="32627"/>
      </dsp:txXfrm>
    </dsp:sp>
    <dsp:sp modelId="{25FEED7B-18C1-E645-83C4-5D92DC6D79E4}">
      <dsp:nvSpPr>
        <dsp:cNvPr id="0" name=""/>
        <dsp:cNvSpPr/>
      </dsp:nvSpPr>
      <dsp:spPr>
        <a:xfrm>
          <a:off x="1280470" y="1605499"/>
          <a:ext cx="215496" cy="205312"/>
        </a:xfrm>
        <a:custGeom>
          <a:avLst/>
          <a:gdLst/>
          <a:ahLst/>
          <a:cxnLst/>
          <a:rect l="0" t="0" r="0" b="0"/>
          <a:pathLst>
            <a:path>
              <a:moveTo>
                <a:pt x="0" y="205312"/>
              </a:moveTo>
              <a:lnTo>
                <a:pt x="107748" y="205312"/>
              </a:lnTo>
              <a:lnTo>
                <a:pt x="107748" y="0"/>
              </a:lnTo>
              <a:lnTo>
                <a:pt x="21549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80777" y="1700714"/>
        <a:ext cx="14882" cy="14882"/>
      </dsp:txXfrm>
    </dsp:sp>
    <dsp:sp modelId="{AD34449B-7C04-1446-A3D8-0E0FE0E9A1DF}">
      <dsp:nvSpPr>
        <dsp:cNvPr id="0" name=""/>
        <dsp:cNvSpPr/>
      </dsp:nvSpPr>
      <dsp:spPr>
        <a:xfrm>
          <a:off x="3454977" y="373623"/>
          <a:ext cx="215496" cy="205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748" y="0"/>
              </a:lnTo>
              <a:lnTo>
                <a:pt x="107748" y="205312"/>
              </a:lnTo>
              <a:lnTo>
                <a:pt x="215496" y="20531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5284" y="468839"/>
        <a:ext cx="14882" cy="14882"/>
      </dsp:txXfrm>
    </dsp:sp>
    <dsp:sp modelId="{7FC9A1FA-3BFB-7C40-99FC-C8EF117EEAB9}">
      <dsp:nvSpPr>
        <dsp:cNvPr id="0" name=""/>
        <dsp:cNvSpPr/>
      </dsp:nvSpPr>
      <dsp:spPr>
        <a:xfrm>
          <a:off x="3454977" y="168311"/>
          <a:ext cx="215496" cy="205312"/>
        </a:xfrm>
        <a:custGeom>
          <a:avLst/>
          <a:gdLst/>
          <a:ahLst/>
          <a:cxnLst/>
          <a:rect l="0" t="0" r="0" b="0"/>
          <a:pathLst>
            <a:path>
              <a:moveTo>
                <a:pt x="0" y="205312"/>
              </a:moveTo>
              <a:lnTo>
                <a:pt x="107748" y="205312"/>
              </a:lnTo>
              <a:lnTo>
                <a:pt x="107748" y="0"/>
              </a:lnTo>
              <a:lnTo>
                <a:pt x="215496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5284" y="263526"/>
        <a:ext cx="14882" cy="14882"/>
      </dsp:txXfrm>
    </dsp:sp>
    <dsp:sp modelId="{26BEC5D6-4D48-A04D-AAEC-9F2C2F42B46F}">
      <dsp:nvSpPr>
        <dsp:cNvPr id="0" name=""/>
        <dsp:cNvSpPr/>
      </dsp:nvSpPr>
      <dsp:spPr>
        <a:xfrm>
          <a:off x="1280470" y="373623"/>
          <a:ext cx="215496" cy="1437188"/>
        </a:xfrm>
        <a:custGeom>
          <a:avLst/>
          <a:gdLst/>
          <a:ahLst/>
          <a:cxnLst/>
          <a:rect l="0" t="0" r="0" b="0"/>
          <a:pathLst>
            <a:path>
              <a:moveTo>
                <a:pt x="0" y="1437188"/>
              </a:moveTo>
              <a:lnTo>
                <a:pt x="107748" y="1437188"/>
              </a:lnTo>
              <a:lnTo>
                <a:pt x="107748" y="0"/>
              </a:lnTo>
              <a:lnTo>
                <a:pt x="215496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51887" y="1055886"/>
        <a:ext cx="72662" cy="72662"/>
      </dsp:txXfrm>
    </dsp:sp>
    <dsp:sp modelId="{E1B942FC-F6CB-274C-A91B-45FF90E0C3B4}">
      <dsp:nvSpPr>
        <dsp:cNvPr id="0" name=""/>
        <dsp:cNvSpPr/>
      </dsp:nvSpPr>
      <dsp:spPr>
        <a:xfrm rot="16200000">
          <a:off x="251746" y="1646562"/>
          <a:ext cx="1728948" cy="328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" panose="020F0502020204030204" pitchFamily="34" charset="0"/>
              <a:cs typeface="Calibri" panose="020F0502020204030204" pitchFamily="34" charset="0"/>
            </a:rPr>
            <a:t>Design a phase II trial</a:t>
          </a:r>
        </a:p>
      </dsp:txBody>
      <dsp:txXfrm>
        <a:off x="251746" y="1646562"/>
        <a:ext cx="1728948" cy="328500"/>
      </dsp:txXfrm>
    </dsp:sp>
    <dsp:sp modelId="{BA6680DC-F4AA-8543-BF8D-8E3EE14F0C28}">
      <dsp:nvSpPr>
        <dsp:cNvPr id="0" name=""/>
        <dsp:cNvSpPr/>
      </dsp:nvSpPr>
      <dsp:spPr>
        <a:xfrm>
          <a:off x="1495966" y="209373"/>
          <a:ext cx="1959010" cy="328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5. Hypothesis</a:t>
          </a:r>
        </a:p>
      </dsp:txBody>
      <dsp:txXfrm>
        <a:off x="1495966" y="209373"/>
        <a:ext cx="1959010" cy="328500"/>
      </dsp:txXfrm>
    </dsp:sp>
    <dsp:sp modelId="{E23FCBE6-8DE9-8B4C-AEE5-432AB8165E15}">
      <dsp:nvSpPr>
        <dsp:cNvPr id="0" name=""/>
        <dsp:cNvSpPr/>
      </dsp:nvSpPr>
      <dsp:spPr>
        <a:xfrm>
          <a:off x="3670473" y="4061"/>
          <a:ext cx="3873855" cy="328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Superiority</a:t>
          </a:r>
        </a:p>
      </dsp:txBody>
      <dsp:txXfrm>
        <a:off x="3670473" y="4061"/>
        <a:ext cx="3873855" cy="328500"/>
      </dsp:txXfrm>
    </dsp:sp>
    <dsp:sp modelId="{C1C96D54-BE30-774D-9E27-84329983739D}">
      <dsp:nvSpPr>
        <dsp:cNvPr id="0" name=""/>
        <dsp:cNvSpPr/>
      </dsp:nvSpPr>
      <dsp:spPr>
        <a:xfrm>
          <a:off x="3670473" y="414686"/>
          <a:ext cx="3873855" cy="328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Non-inferiority or equivalence</a:t>
          </a:r>
        </a:p>
      </dsp:txBody>
      <dsp:txXfrm>
        <a:off x="3670473" y="414686"/>
        <a:ext cx="3873855" cy="328500"/>
      </dsp:txXfrm>
    </dsp:sp>
    <dsp:sp modelId="{CA95FD0B-7041-6C48-8C9A-57B29CFB7F66}">
      <dsp:nvSpPr>
        <dsp:cNvPr id="0" name=""/>
        <dsp:cNvSpPr/>
      </dsp:nvSpPr>
      <dsp:spPr>
        <a:xfrm>
          <a:off x="1495966" y="1441249"/>
          <a:ext cx="1959010" cy="328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6. Randomization</a:t>
          </a:r>
        </a:p>
      </dsp:txBody>
      <dsp:txXfrm>
        <a:off x="1495966" y="1441249"/>
        <a:ext cx="1959010" cy="328500"/>
      </dsp:txXfrm>
    </dsp:sp>
    <dsp:sp modelId="{847FF5D1-9065-2A46-A583-C95AF1B6BAEC}">
      <dsp:nvSpPr>
        <dsp:cNvPr id="0" name=""/>
        <dsp:cNvSpPr/>
      </dsp:nvSpPr>
      <dsp:spPr>
        <a:xfrm>
          <a:off x="3670473" y="825311"/>
          <a:ext cx="3873855" cy="328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Single arm (no randomization)</a:t>
          </a:r>
        </a:p>
      </dsp:txBody>
      <dsp:txXfrm>
        <a:off x="3670473" y="825311"/>
        <a:ext cx="3873855" cy="328500"/>
      </dsp:txXfrm>
    </dsp:sp>
    <dsp:sp modelId="{C32D3C5F-71CF-544A-BA21-8FF574B8647C}">
      <dsp:nvSpPr>
        <dsp:cNvPr id="0" name=""/>
        <dsp:cNvSpPr/>
      </dsp:nvSpPr>
      <dsp:spPr>
        <a:xfrm>
          <a:off x="3670473" y="1235937"/>
          <a:ext cx="3873855" cy="328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Randomization to experimental arms only </a:t>
          </a:r>
        </a:p>
      </dsp:txBody>
      <dsp:txXfrm>
        <a:off x="3670473" y="1235937"/>
        <a:ext cx="3873855" cy="328500"/>
      </dsp:txXfrm>
    </dsp:sp>
    <dsp:sp modelId="{78185E51-A566-1049-AA18-2960EC41B28F}">
      <dsp:nvSpPr>
        <dsp:cNvPr id="0" name=""/>
        <dsp:cNvSpPr/>
      </dsp:nvSpPr>
      <dsp:spPr>
        <a:xfrm>
          <a:off x="3670473" y="1646562"/>
          <a:ext cx="3873855" cy="328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Randomization including control arm with no formal comparison</a:t>
          </a:r>
        </a:p>
      </dsp:txBody>
      <dsp:txXfrm>
        <a:off x="3670473" y="1646562"/>
        <a:ext cx="3873855" cy="328500"/>
      </dsp:txXfrm>
    </dsp:sp>
    <dsp:sp modelId="{6157A72E-31C3-3940-B66D-D0E815828307}">
      <dsp:nvSpPr>
        <dsp:cNvPr id="0" name=""/>
        <dsp:cNvSpPr/>
      </dsp:nvSpPr>
      <dsp:spPr>
        <a:xfrm>
          <a:off x="3670473" y="2057187"/>
          <a:ext cx="3873855" cy="328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Randomization including control arm with formal comparison</a:t>
          </a:r>
        </a:p>
      </dsp:txBody>
      <dsp:txXfrm>
        <a:off x="3670473" y="2057187"/>
        <a:ext cx="3873855" cy="328500"/>
      </dsp:txXfrm>
    </dsp:sp>
    <dsp:sp modelId="{D859F77E-7730-6443-8E07-3102A209C463}">
      <dsp:nvSpPr>
        <dsp:cNvPr id="0" name=""/>
        <dsp:cNvSpPr/>
      </dsp:nvSpPr>
      <dsp:spPr>
        <a:xfrm>
          <a:off x="1495966" y="3083750"/>
          <a:ext cx="1959010" cy="328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7. Other design choices category</a:t>
          </a:r>
        </a:p>
      </dsp:txBody>
      <dsp:txXfrm>
        <a:off x="1495966" y="3083750"/>
        <a:ext cx="1959010" cy="328500"/>
      </dsp:txXfrm>
    </dsp:sp>
    <dsp:sp modelId="{6198669A-5B45-2440-9777-7A9886DD8CD9}">
      <dsp:nvSpPr>
        <dsp:cNvPr id="0" name=""/>
        <dsp:cNvSpPr/>
      </dsp:nvSpPr>
      <dsp:spPr>
        <a:xfrm>
          <a:off x="3670473" y="2467812"/>
          <a:ext cx="3873855" cy="328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One-stage vs two-stage vs multiple stage</a:t>
          </a:r>
        </a:p>
      </dsp:txBody>
      <dsp:txXfrm>
        <a:off x="3670473" y="2467812"/>
        <a:ext cx="3873855" cy="328500"/>
      </dsp:txXfrm>
    </dsp:sp>
    <dsp:sp modelId="{41E09ED5-F878-A746-A6E5-22F97C23FE1B}">
      <dsp:nvSpPr>
        <dsp:cNvPr id="0" name=""/>
        <dsp:cNvSpPr/>
      </dsp:nvSpPr>
      <dsp:spPr>
        <a:xfrm>
          <a:off x="3670473" y="2878438"/>
          <a:ext cx="3873855" cy="328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Response adaptive design</a:t>
          </a:r>
        </a:p>
      </dsp:txBody>
      <dsp:txXfrm>
        <a:off x="3670473" y="2878438"/>
        <a:ext cx="3873855" cy="328500"/>
      </dsp:txXfrm>
    </dsp:sp>
    <dsp:sp modelId="{D52A889D-5260-D64C-9598-804576AE8053}">
      <dsp:nvSpPr>
        <dsp:cNvPr id="0" name=""/>
        <dsp:cNvSpPr/>
      </dsp:nvSpPr>
      <dsp:spPr>
        <a:xfrm>
          <a:off x="3670473" y="3289063"/>
          <a:ext cx="3873855" cy="328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Phase II/III design</a:t>
          </a:r>
        </a:p>
      </dsp:txBody>
      <dsp:txXfrm>
        <a:off x="3670473" y="3289063"/>
        <a:ext cx="3873855" cy="328500"/>
      </dsp:txXfrm>
    </dsp:sp>
    <dsp:sp modelId="{EDA04EB4-A4D9-074D-B2DB-7AD458145274}">
      <dsp:nvSpPr>
        <dsp:cNvPr id="0" name=""/>
        <dsp:cNvSpPr/>
      </dsp:nvSpPr>
      <dsp:spPr>
        <a:xfrm>
          <a:off x="3670473" y="3699688"/>
          <a:ext cx="3873855" cy="328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Interim analysis for safety and/or efficacy</a:t>
          </a:r>
        </a:p>
      </dsp:txBody>
      <dsp:txXfrm>
        <a:off x="3670473" y="3699688"/>
        <a:ext cx="3873855" cy="32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804BF-0B89-304E-A540-24DEC81E08B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E3F88-70DE-8C4C-89EF-567564A87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6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E3F88-70DE-8C4C-89EF-567564A87A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0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marL="0" indent="0" algn="ctr">
              <a:buNone/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699542"/>
            <a:ext cx="4032448" cy="403244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4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699542"/>
            <a:ext cx="4120456" cy="403244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8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528" y="1131590"/>
            <a:ext cx="4104456" cy="3654406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0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131590"/>
            <a:ext cx="4104456" cy="3654406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0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16" y="627534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627534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850" y="699542"/>
            <a:ext cx="8496300" cy="343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00557"/>
            <a:ext cx="8496300" cy="377428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238843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699543"/>
            <a:ext cx="8496944" cy="4032448"/>
          </a:xfrm>
        </p:spPr>
        <p:txBody>
          <a:bodyPr vert="eaVert"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8090048" y="205979"/>
            <a:ext cx="874440" cy="44720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7427168" cy="4472005"/>
          </a:xfrm>
        </p:spPr>
        <p:txBody>
          <a:bodyPr vert="eaVert"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6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699543"/>
            <a:ext cx="8496944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strike="noStrike" kern="1200" cap="none" baseline="0">
          <a:solidFill>
            <a:srgbClr val="51913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ts val="800"/>
        </a:spcBef>
        <a:buClr>
          <a:srgbClr val="519136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8.sv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6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6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Phase II Study Design in Oncology Drug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3568" y="2625756"/>
            <a:ext cx="7776864" cy="1404156"/>
          </a:xfrm>
        </p:spPr>
        <p:txBody>
          <a:bodyPr>
            <a:normAutofit fontScale="70000" lnSpcReduction="20000"/>
          </a:bodyPr>
          <a:lstStyle/>
          <a:p>
            <a:r>
              <a:rPr lang="en-CA" sz="2800" b="1" dirty="0"/>
              <a:t>Wendy R. Parulekar MD FRCP</a:t>
            </a:r>
          </a:p>
          <a:p>
            <a:r>
              <a:rPr lang="en-CA" sz="2800" b="1" dirty="0"/>
              <a:t>Senior Investigator, Canadian Cancer Trials Group;</a:t>
            </a:r>
          </a:p>
          <a:p>
            <a:r>
              <a:rPr lang="en-CA" sz="2800" b="1" dirty="0"/>
              <a:t>Wei Tu PhD</a:t>
            </a:r>
          </a:p>
          <a:p>
            <a:r>
              <a:rPr lang="en-CA" sz="2800" b="1" dirty="0"/>
              <a:t>Senior Biostatistician, Canadian Cancer Trials Group.</a:t>
            </a:r>
          </a:p>
          <a:p>
            <a:endParaRPr lang="en-CA" sz="28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270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8940-E796-85E7-7A1D-2CCF787D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Randomization: yay or nay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F94B95C-5D49-0442-C239-BA8E9A120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550287"/>
              </p:ext>
            </p:extLst>
          </p:nvPr>
        </p:nvGraphicFramePr>
        <p:xfrm>
          <a:off x="240042" y="627534"/>
          <a:ext cx="8496300" cy="4119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2913345616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542663048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959031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Consideration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7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of </a:t>
                      </a:r>
                      <a:r>
                        <a:rPr lang="en-CA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historical control data </a:t>
                      </a: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 specify their design. </a:t>
                      </a:r>
                      <a:endParaRPr lang="en-CA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Reliance on historical control data for setting target response makes results of single- arm trials unreliable. </a:t>
                      </a:r>
                      <a:endParaRPr lang="en-CA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For several diseases, well-established resources allow for determination of historical response to treatment. </a:t>
                      </a:r>
                      <a:endParaRPr lang="en-CA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93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Success in phase II should reliably predict that clinical benefit will be observed in phase III. </a:t>
                      </a:r>
                      <a:endParaRPr lang="en-CA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classical single-arm paradigm has per- formed poorly in predicting clinical benefit in phase III; randomized designs would perform better.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evidence is available to suggest the use of randomization in phase II has improved success in phase III. </a:t>
                      </a:r>
                    </a:p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30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There is a trade-off between trial complexity and quality. </a:t>
                      </a:r>
                    </a:p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conducting a randomized trial, you “get what you pay for,” with better quality data accrued.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Single-arm trials are simpler and easier to conduct. </a:t>
                      </a:r>
                    </a:p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82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Randomized phase II designs appear more similar to phase III designs than conventional phase II designs. </a:t>
                      </a:r>
                    </a:p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highly statistically significant P value from a randomized trial would provide a strong case for seeking regulatory approval.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Investigators may incorrectly interpret the results of randomized phase II trials as though they are from a large phase III study.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36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Molecularly targeted agents may often be cytostatic and not in general lead to tumor shrinkage. </a:t>
                      </a:r>
                    </a:p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PFS should be the preferred primary out- come for cytostatic agents, which in turn makes randomization preferable.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use of tumor response is still appropriate because several cytostatic agents have led to statistically significant tumor regression.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083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B7B00-5644-F71C-0767-8BD169F1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0C5F3-C3C8-038B-4E93-44C99EEBBBBF}"/>
              </a:ext>
            </a:extLst>
          </p:cNvPr>
          <p:cNvSpPr txBox="1"/>
          <p:nvPr/>
        </p:nvSpPr>
        <p:spPr>
          <a:xfrm>
            <a:off x="5724128" y="4816712"/>
            <a:ext cx="3347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600" u="none" strike="noStrike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Grayling, Michael J., et al. "A review of perspectives on the use of randomization in phase II oncology trials." JNCI: Journal of the National Cancer Institute 111.12 (2019): 1255-1262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7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662A3B-6B51-FF14-58C2-4D8B6326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0482144-0041-1ADB-C149-78B681F2EF6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FAF839-7757-3856-23DB-6C290073F3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Which design do you think is mostly used for phase 2 trials?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1606CB-C2BD-17A0-68D6-A39F98C7FE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6976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A380F9-E041-E7D8-482C-ED18A4F56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761" y="870034"/>
            <a:ext cx="7200478" cy="258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1FC31-EBCF-6A7F-9A1C-5B3C13C6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review of phase II oncology trials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BADB6-05F2-135B-560D-8E39FDF0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B1624-8A6E-A2F1-3EC5-E9C5CB993F7C}"/>
              </a:ext>
            </a:extLst>
          </p:cNvPr>
          <p:cNvSpPr txBox="1"/>
          <p:nvPr/>
        </p:nvSpPr>
        <p:spPr>
          <a:xfrm>
            <a:off x="832408" y="3492705"/>
            <a:ext cx="7254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Based on 557 phase II and phase II/III oncology clinical trials published from 2010-2015.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More than half  (57%) used single-arm design, and 21% used randomized comparative design. 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For single arm design, ORR is the most common endpoint (41%); for randomized comparative design, PFS is the most common (40%). 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Sample size is smallest for single-arm design while largest for randomized comparative design. 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Randomized comparative design has a lower positive result rate than other designs (28% vs 70%+). </a:t>
            </a:r>
          </a:p>
          <a:p>
            <a:pPr marL="228600" indent="-228600">
              <a:buAutoNum type="arabicPeriod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CD139A-19EE-BC4A-3032-2BA1F787D5DE}"/>
              </a:ext>
            </a:extLst>
          </p:cNvPr>
          <p:cNvSpPr txBox="1"/>
          <p:nvPr/>
        </p:nvSpPr>
        <p:spPr>
          <a:xfrm>
            <a:off x="5868144" y="4866807"/>
            <a:ext cx="3347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600" u="none" strike="noStrike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Grayling, Michael J., et al. "A review of perspectives on the use of randomization in phase II oncology trials." JNCI: Journal of the National Cancer Institute 111.12 (2019): 1255-1262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EC74BF-FDC4-25A5-FD56-1B5B0E1409FA}"/>
              </a:ext>
            </a:extLst>
          </p:cNvPr>
          <p:cNvSpPr/>
          <p:nvPr/>
        </p:nvSpPr>
        <p:spPr>
          <a:xfrm>
            <a:off x="2771800" y="2787774"/>
            <a:ext cx="3096344" cy="1357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484B78-3FB5-16A2-CC42-B8B166000B4E}"/>
              </a:ext>
            </a:extLst>
          </p:cNvPr>
          <p:cNvSpPr/>
          <p:nvPr/>
        </p:nvSpPr>
        <p:spPr>
          <a:xfrm>
            <a:off x="6701780" y="2787774"/>
            <a:ext cx="504056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AFFE6F-949D-8B00-3829-6A3493602EC8}"/>
              </a:ext>
            </a:extLst>
          </p:cNvPr>
          <p:cNvSpPr/>
          <p:nvPr/>
        </p:nvSpPr>
        <p:spPr>
          <a:xfrm>
            <a:off x="6701780" y="2486892"/>
            <a:ext cx="504056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BED8B2-CC69-B110-9A73-895E12A4795E}"/>
              </a:ext>
            </a:extLst>
          </p:cNvPr>
          <p:cNvSpPr/>
          <p:nvPr/>
        </p:nvSpPr>
        <p:spPr>
          <a:xfrm>
            <a:off x="2771800" y="2211710"/>
            <a:ext cx="504056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BE4E0-0A20-1B33-D377-28F586699D29}"/>
              </a:ext>
            </a:extLst>
          </p:cNvPr>
          <p:cNvSpPr/>
          <p:nvPr/>
        </p:nvSpPr>
        <p:spPr>
          <a:xfrm>
            <a:off x="6701780" y="1635986"/>
            <a:ext cx="504056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06599B-3803-28C4-4F46-58D585176957}"/>
              </a:ext>
            </a:extLst>
          </p:cNvPr>
          <p:cNvSpPr/>
          <p:nvPr/>
        </p:nvSpPr>
        <p:spPr>
          <a:xfrm>
            <a:off x="6660232" y="3191823"/>
            <a:ext cx="648072" cy="1440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0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4D0F-88F6-642E-630D-D8085E1C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single arm single stage (HN10)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1E2E0-7807-0AB0-FB5F-AE91A563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A9D4E-D5AD-D117-C19D-ADA78B9B1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0" y="1880244"/>
            <a:ext cx="4678288" cy="3170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476168-C201-4917-EF53-60DC238F84EB}"/>
              </a:ext>
            </a:extLst>
          </p:cNvPr>
          <p:cNvSpPr txBox="1"/>
          <p:nvPr/>
        </p:nvSpPr>
        <p:spPr>
          <a:xfrm>
            <a:off x="4957980" y="843558"/>
            <a:ext cx="37184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Primary endpoint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2 year EFS rate (binary).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Hypotheses: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H0, 2 year EFS &lt;/= 85%; HA, 2 year EFS &gt; 85%. Non-inferiority margin 6%.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Statistical parameters: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one-sided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alpha 0.1, power 80%.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Sample size: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Triger for analysis: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304.7 person-years of follow up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Go/no go decision: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H0 rejected if observed 2 year EFS rate higher than 88.85% or less than 18 EFS events.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final analysis done and primary publication pending. 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6DF45A-C999-B3D6-EDDB-A4C0E38FC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4" y="515383"/>
            <a:ext cx="4678288" cy="132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1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425E-BFD3-2219-020F-6C272BA7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single arm two stages (IND.182)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A004D-6704-5FD5-9FAD-E1962726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AE4A9-C3DF-4A77-F476-BE8CE868A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71550"/>
            <a:ext cx="4530282" cy="115212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633D6D5-6ED7-F1EC-CF03-17276F26F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576" y="2283718"/>
            <a:ext cx="4145802" cy="16561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B702F1-0364-18B2-FED8-909BA30F9A0D}"/>
              </a:ext>
            </a:extLst>
          </p:cNvPr>
          <p:cNvSpPr txBox="1"/>
          <p:nvPr/>
        </p:nvSpPr>
        <p:spPr>
          <a:xfrm>
            <a:off x="5069834" y="699542"/>
            <a:ext cx="3834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Primary endpoint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Objective response using standard criteria for non-Hodgkin lymphoma.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Hypotheses: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H0: ORR &lt;/= 5%; HA: ORR &gt;/= 20%.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Statistical parameters: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one-sided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alpha 0.12, power 89%.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Sample size: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first stage 15, continue if at least one response; second stage additional 10.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Go/no go decision: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H0 rejected if at least 3 responses among 25 patients. </a:t>
            </a:r>
          </a:p>
          <a:p>
            <a:pPr marL="0" lvl="1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first stage 17 eligible patients, 15 evaluable for response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. No responses seen – study stopped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No convincing pharmacodynamic evidence of antiangiogenic activity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F7E57C-7049-AD26-9CD2-0890A34941A1}"/>
              </a:ext>
            </a:extLst>
          </p:cNvPr>
          <p:cNvSpPr txBox="1"/>
          <p:nvPr/>
        </p:nvSpPr>
        <p:spPr>
          <a:xfrm>
            <a:off x="683568" y="421312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Buckstein, Rena, et al. "Sunitinib in relapsed or refractory diffuse large B-cell lymphoma: a clinical and pharmacodynamic phase II multicenter study of the NCIC Clinical Trials Group." </a:t>
            </a:r>
            <a:r>
              <a:rPr lang="en-CA" sz="8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Leukemia &amp; Lymphoma</a:t>
            </a:r>
            <a:r>
              <a:rPr lang="en-CA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52.5 (2011): 833-841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10064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88CB-908E-D77D-722B-CDBF5330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Example: randomized to multiple experiment arms (IND.163)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BB0D1-29CE-12B7-09DD-A253FC1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6915B-96F5-209C-8CD1-D65F0CD1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60" y="861097"/>
            <a:ext cx="4174232" cy="69797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F47460-7456-3439-FD3B-D6917DFA7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264" y="1850129"/>
            <a:ext cx="4876800" cy="201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D9C0DF-FDE0-783C-FD83-035AA67EDB12}"/>
              </a:ext>
            </a:extLst>
          </p:cNvPr>
          <p:cNvSpPr txBox="1"/>
          <p:nvPr/>
        </p:nvSpPr>
        <p:spPr>
          <a:xfrm>
            <a:off x="5148064" y="570036"/>
            <a:ext cx="38884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Primary endpoint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objective response or lack of early (&lt; 8 weeks) progression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Hypotheses: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H0: ORR &lt;/= 5% and early progression rate &gt;/= 60%; HA: ORR &gt;/= 20% or early progression rate &lt;/=40%.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Statistical parameters: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two-sided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alpha 0.1, power 93%.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Sample size: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stage 1, 15 patients randomized to each arm; if no response or more than 10 early progression, stop; otherwise, stage 2 adds another 15 patients randomized to open arm.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Go/no go decision: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H0 rejected if at least 4 response or less than 13 early progressions among 30 patients. </a:t>
            </a:r>
          </a:p>
          <a:p>
            <a:pPr marL="0" lvl="1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weekly schedule: no response and 11 early progression, stopped at stage 1; daily schedule: 4/30 responses (ORR = 12%).  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84F03-94BC-8F1D-1A6A-F1919D65DA94}"/>
              </a:ext>
            </a:extLst>
          </p:cNvPr>
          <p:cNvSpPr txBox="1"/>
          <p:nvPr/>
        </p:nvSpPr>
        <p:spPr>
          <a:xfrm>
            <a:off x="240042" y="428240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Ellard, Susan L., et al. "Randomized phase II study comparing two schedules of </a:t>
            </a:r>
            <a:r>
              <a:rPr lang="en-CA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everolimus</a:t>
            </a:r>
            <a:r>
              <a:rPr lang="en-CA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patients with recurrent/metastatic breast cancer: NCIC Clinical Trials Group IND. 163." </a:t>
            </a:r>
            <a:r>
              <a:rPr lang="en-CA" sz="8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Clinical Oncology</a:t>
            </a:r>
            <a:r>
              <a:rPr lang="en-CA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27.27 (2009): 4536-4541.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0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B965-A47A-57F2-872F-C1FAA89B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8352928" cy="411480"/>
          </a:xfrm>
        </p:spPr>
        <p:txBody>
          <a:bodyPr/>
          <a:lstStyle/>
          <a:p>
            <a:r>
              <a:rPr lang="en-US" sz="1800" dirty="0">
                <a:solidFill>
                  <a:schemeClr val="accent4"/>
                </a:solidFill>
              </a:rPr>
              <a:t>Example: Randomization including control arm with no formal comparison (IND.165)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70970-A99F-B051-3755-61230239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B2862-7C46-6D19-2C97-66A69629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71550"/>
            <a:ext cx="4464496" cy="110365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2CA8245-A563-57AD-A019-E9EEBE601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1984421"/>
            <a:ext cx="4053754" cy="21023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11592C-365F-4D1D-3997-E76EB9A36DE4}"/>
              </a:ext>
            </a:extLst>
          </p:cNvPr>
          <p:cNvSpPr txBox="1"/>
          <p:nvPr/>
        </p:nvSpPr>
        <p:spPr>
          <a:xfrm>
            <a:off x="5044078" y="502988"/>
            <a:ext cx="38884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Primary endpoint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Proportion of patients with PSA decline &gt; 50% from baseline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Hypotheses: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H0: experimental arm PSA response &lt;/= 40%; HA: PSA response &gt;/= 60%.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Statistical parameters: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one-sided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alpha 0.1, power 90%.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Sample size: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40 patients each arm. Total = 80. 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Go/no go decision: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H0 rejected if 20 or more responses seen in experimental arm. </a:t>
            </a:r>
          </a:p>
          <a:p>
            <a:pPr marL="0" lvl="1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Docetaxel + Prednisone: 54% (90% CI 39.8-67.1); Docetaxel+ Prednisone + OGX 011: 58% (90% CI 43.3-70.8). </a:t>
            </a:r>
          </a:p>
          <a:p>
            <a:pPr marL="0"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6A0FC3-730F-5612-8AA4-439F42F446CD}"/>
              </a:ext>
            </a:extLst>
          </p:cNvPr>
          <p:cNvSpPr txBox="1"/>
          <p:nvPr/>
        </p:nvSpPr>
        <p:spPr>
          <a:xfrm>
            <a:off x="434766" y="422793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Chi, Kim N., et al. "Randomized phase II study of docetaxel and prednisone with or without OGX-011 in patients with metastatic castration-resistant prostate cancer." </a:t>
            </a:r>
            <a:r>
              <a:rPr lang="en-CA" sz="8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clinical oncology</a:t>
            </a:r>
            <a:r>
              <a:rPr lang="en-CA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28.27 (2010): 4247-4254.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37418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B9DE-D8E8-D8F2-A985-171D9BD1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35AB-F9B3-7362-61CE-923A59A0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8352928" cy="411480"/>
          </a:xfrm>
        </p:spPr>
        <p:txBody>
          <a:bodyPr/>
          <a:lstStyle/>
          <a:p>
            <a:r>
              <a:rPr lang="en-US" sz="1800" dirty="0">
                <a:solidFill>
                  <a:schemeClr val="accent4"/>
                </a:solidFill>
              </a:rPr>
              <a:t>Example: Randomization including control arm with no formal comparison (IND.165)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C6D36-A649-C2B5-F04D-CBA15544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998B80-B101-8B71-A0DF-6DBD3260B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70139"/>
              </p:ext>
            </p:extLst>
          </p:nvPr>
        </p:nvGraphicFramePr>
        <p:xfrm>
          <a:off x="323528" y="768260"/>
          <a:ext cx="4513311" cy="3139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4437">
                  <a:extLst>
                    <a:ext uri="{9D8B030D-6E8A-4147-A177-3AD203B41FA5}">
                      <a16:colId xmlns:a16="http://schemas.microsoft.com/office/drawing/2014/main" val="1787811371"/>
                    </a:ext>
                  </a:extLst>
                </a:gridCol>
                <a:gridCol w="1504437">
                  <a:extLst>
                    <a:ext uri="{9D8B030D-6E8A-4147-A177-3AD203B41FA5}">
                      <a16:colId xmlns:a16="http://schemas.microsoft.com/office/drawing/2014/main" val="2217287132"/>
                    </a:ext>
                  </a:extLst>
                </a:gridCol>
                <a:gridCol w="1504437">
                  <a:extLst>
                    <a:ext uri="{9D8B030D-6E8A-4147-A177-3AD203B41FA5}">
                      <a16:colId xmlns:a16="http://schemas.microsoft.com/office/drawing/2014/main" val="585379295"/>
                    </a:ext>
                  </a:extLst>
                </a:gridCol>
              </a:tblGrid>
              <a:tr h="493747">
                <a:tc>
                  <a:txBody>
                    <a:bodyPr/>
                    <a:lstStyle/>
                    <a:p>
                      <a:r>
                        <a:rPr lang="en-CA" sz="1400" dirty="0"/>
                        <a:t>Secondary Endpoint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Docetaxel + Prednisone + OGX 011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Docetaxel + Prednisone 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33968"/>
                  </a:ext>
                </a:extLst>
              </a:tr>
              <a:tr h="435032">
                <a:tc>
                  <a:txBody>
                    <a:bodyPr/>
                    <a:lstStyle/>
                    <a:p>
                      <a:r>
                        <a:rPr lang="en-CA" sz="1400" dirty="0"/>
                        <a:t>RR (95% CI)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19%  (95% CI 6.6-39.4)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25% (95% CI 9.8-46.7)</a:t>
                      </a:r>
                    </a:p>
                    <a:p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038280"/>
                  </a:ext>
                </a:extLst>
              </a:tr>
              <a:tr h="618203">
                <a:tc>
                  <a:txBody>
                    <a:bodyPr/>
                    <a:lstStyle/>
                    <a:p>
                      <a:r>
                        <a:rPr lang="en-CA" sz="1400" dirty="0"/>
                        <a:t>Median PFS (95% CI)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7.3 months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(95% CI 5.3-8.8)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6.1 months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(95% CI 3.7-8.7)</a:t>
                      </a:r>
                    </a:p>
                    <a:p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751081"/>
                  </a:ext>
                </a:extLst>
              </a:tr>
              <a:tr h="618203">
                <a:tc>
                  <a:txBody>
                    <a:bodyPr/>
                    <a:lstStyle/>
                    <a:p>
                      <a:r>
                        <a:rPr lang="en-CA" sz="1400" dirty="0"/>
                        <a:t>Overall Survival (95% CI)</a:t>
                      </a:r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Median 23.8 months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(95% CI 16.2-not reached)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16.9 months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(95% CI 12.8-25.8)</a:t>
                      </a:r>
                    </a:p>
                    <a:p>
                      <a:endParaRPr lang="en-C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77956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8084220-C146-9A35-A486-CE05E0CCE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594606"/>
            <a:ext cx="2764434" cy="44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3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C1967-0F72-CF73-4FE4-0E40930C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4"/>
                </a:solidFill>
              </a:rPr>
              <a:t>Example: Randomization including control arm with formal comparison (IND.209)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61D1B-31EB-828E-F66C-046A12F2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227DC-121C-FB2A-A946-786B9B9B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699542"/>
            <a:ext cx="4619649" cy="1008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48F7C7-6DAB-200C-559C-C0105C68D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23678"/>
            <a:ext cx="4334986" cy="20866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2D0AE90-24BD-2F1A-9C91-F6FB1B91E292}"/>
              </a:ext>
            </a:extLst>
          </p:cNvPr>
          <p:cNvSpPr txBox="1"/>
          <p:nvPr/>
        </p:nvSpPr>
        <p:spPr>
          <a:xfrm>
            <a:off x="467543" y="417332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Eigl</a:t>
            </a:r>
            <a:r>
              <a:rPr lang="en-CA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Bernhard Josef, et al. "A randomized phase II study of </a:t>
            </a:r>
            <a:r>
              <a:rPr lang="en-CA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pelareorep</a:t>
            </a:r>
            <a:r>
              <a:rPr lang="en-CA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docetaxel or docetaxel alone in men with metastatic castration resistant prostate cancer: CCTG study IND 209." </a:t>
            </a:r>
            <a:r>
              <a:rPr lang="en-CA" sz="800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Oncotarget</a:t>
            </a:r>
            <a:r>
              <a:rPr lang="en-CA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9.8 (2018): 8155.</a:t>
            </a:r>
            <a:endParaRPr lang="en-US" sz="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9CE2FC-F361-369B-ACB5-9B3853864007}"/>
              </a:ext>
            </a:extLst>
          </p:cNvPr>
          <p:cNvSpPr txBox="1"/>
          <p:nvPr/>
        </p:nvSpPr>
        <p:spPr>
          <a:xfrm>
            <a:off x="5044078" y="502988"/>
            <a:ext cx="38884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Primary endpoint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Proportion of patients lack of progressive disease (LPD) at 12 weeks.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Hypotheses: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H0: LPD = 20%; HA: LPD = 50%.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Statistical parameters: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two-sided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alpha 0.1, power 90%.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Sample size: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40 patients each arm. Total = 80. 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Go/no go decision: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H0 rejected if p value smaller than 0.1.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12-week LPD rate was 61% (Arm A experimental) and 52.4% (Arm B control) p=0.51 (not statistically significant). </a:t>
            </a:r>
          </a:p>
          <a:p>
            <a:pPr marL="0"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3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84CAE-8E47-92DC-B0EE-5F36A56CA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5E98-47F0-E5C6-A9C8-85A4A814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4"/>
                </a:solidFill>
              </a:rPr>
              <a:t>Example: Randomization including control arm with formal comparison (IND.209)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5003D-2847-C543-B317-A09EC684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53DD0-1927-DFCC-3C37-31B547571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71550"/>
            <a:ext cx="5127028" cy="3798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B43B49-A344-F85F-EFC2-EA8168D13C41}"/>
              </a:ext>
            </a:extLst>
          </p:cNvPr>
          <p:cNvSpPr txBox="1"/>
          <p:nvPr/>
        </p:nvSpPr>
        <p:spPr>
          <a:xfrm>
            <a:off x="6012160" y="1707654"/>
            <a:ext cx="2622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 survival benefit observed.</a:t>
            </a:r>
          </a:p>
        </p:txBody>
      </p:sp>
    </p:spTree>
    <p:extLst>
      <p:ext uri="{BB962C8B-B14F-4D97-AF65-F5344CB8AC3E}">
        <p14:creationId xmlns:p14="http://schemas.microsoft.com/office/powerpoint/2010/main" val="226575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912B-80B1-494A-9A13-FD8F9FD1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63E58-4901-9F49-92F5-93C2205B7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WP: </a:t>
            </a:r>
            <a:r>
              <a:rPr lang="en-US" sz="2400" dirty="0"/>
              <a:t>Pfizer, Celgene, Hecht Foundation, CBCF, CIHR, AstraZeneca, </a:t>
            </a:r>
            <a:r>
              <a:rPr lang="en-US" sz="2400" dirty="0" err="1"/>
              <a:t>TerSera</a:t>
            </a:r>
            <a:r>
              <a:rPr lang="en-US" dirty="0"/>
              <a:t>, </a:t>
            </a:r>
            <a:r>
              <a:rPr lang="en-US" sz="2400" dirty="0"/>
              <a:t>Roche, Novartis/AAA;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WT: None.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3AFC9-52DC-9641-97E8-189AF262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7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6CA1-A9D0-E40A-8A26-A731F6CA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3FAF520-9382-BCEE-4489-A8F6DF8D6A2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F7273A-3D25-0BE1-255A-D00F72EFF1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Any other questions?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79E323-9079-46C5-699D-F776E654605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11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objectives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496944" cy="4104456"/>
          </a:xfrm>
        </p:spPr>
        <p:txBody>
          <a:bodyPr/>
          <a:lstStyle/>
          <a:p>
            <a:r>
              <a:rPr lang="en-US" sz="2200" dirty="0"/>
              <a:t>To define the role of a phase II study in oncology drug development</a:t>
            </a:r>
          </a:p>
          <a:p>
            <a:r>
              <a:rPr lang="en-US" sz="2200" dirty="0"/>
              <a:t>To describe the statistical parameters that provide the framework and sample size for a phase II study </a:t>
            </a:r>
          </a:p>
          <a:p>
            <a:r>
              <a:rPr lang="en-US" sz="2200" dirty="0"/>
              <a:t>To recognize and describe the objectives and design elements of commonly used randomized phase II 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EB70-CBFE-DF60-0CEA-07898694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phase II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1C080-6BD2-B0E0-F758-5BD7E836A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purpose of phase II clinical trials in cancer is to identify promising regimens to take forward to a larger </a:t>
            </a:r>
            <a:r>
              <a:rPr lang="en-US" b="1" dirty="0"/>
              <a:t>phase III </a:t>
            </a:r>
            <a:r>
              <a:rPr lang="en-US" dirty="0"/>
              <a:t>trial. Depending on specific settings, a phase II trial will: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 Assess efficacy;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 Determine optimal dosage balancing efficacy and safety;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 Evaluate safety and side effect;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 Explore biomarker and identify subgroups;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 Inform Phase 3 trial design.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B1400-9377-CCBF-0C07-E9E634FF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4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58919-A14F-A32F-0CCF-8AB8742B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phase II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69073-F931-CE25-5D80-F02788503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Moderate sample size</a:t>
            </a:r>
            <a:r>
              <a:rPr lang="en-US" dirty="0"/>
              <a:t>: typically range from 30 to 200 patients, depending on disease stage and study design. </a:t>
            </a:r>
          </a:p>
          <a:p>
            <a:r>
              <a:rPr lang="en-US" b="1" dirty="0"/>
              <a:t>Intermediate or surrogate endpoints</a:t>
            </a:r>
            <a:r>
              <a:rPr lang="en-US" dirty="0"/>
              <a:t>: often use surrogate endpoints like tumor shrinkage to provide </a:t>
            </a:r>
            <a:r>
              <a:rPr lang="en-US" i="1" dirty="0"/>
              <a:t>early</a:t>
            </a:r>
            <a:r>
              <a:rPr lang="en-US" dirty="0"/>
              <a:t> indications of efficacy.</a:t>
            </a:r>
          </a:p>
          <a:p>
            <a:r>
              <a:rPr lang="en-US" b="1" dirty="0"/>
              <a:t>Relaxed statistical errors:</a:t>
            </a:r>
            <a:r>
              <a:rPr lang="en-US" dirty="0"/>
              <a:t> allows for more relaxed type I and type II error rates to achieve a feasible sample size.</a:t>
            </a:r>
          </a:p>
          <a:p>
            <a:r>
              <a:rPr lang="en-US" b="1" dirty="0"/>
              <a:t>Moderate duration</a:t>
            </a:r>
            <a:r>
              <a:rPr lang="en-US" dirty="0"/>
              <a:t>: typically lasts from a few months to a few years. </a:t>
            </a:r>
          </a:p>
          <a:p>
            <a:r>
              <a:rPr lang="en-US" b="1" dirty="0"/>
              <a:t>Flexible design</a:t>
            </a:r>
            <a:r>
              <a:rPr lang="en-US" dirty="0"/>
              <a:t>: </a:t>
            </a:r>
            <a:r>
              <a:rPr lang="en-CA" dirty="0">
                <a:solidFill>
                  <a:srgbClr val="000000"/>
                </a:solidFill>
                <a:latin typeface="-webkit-standard"/>
              </a:rPr>
              <a:t>e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mploys a range of designs tailored to the research question and available resources.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A724B-D81D-4C00-2E87-1BD9E119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71C7-7E24-C01B-3A30-93535CFF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38193"/>
            <a:ext cx="8496944" cy="411480"/>
          </a:xfrm>
        </p:spPr>
        <p:txBody>
          <a:bodyPr/>
          <a:lstStyle/>
          <a:p>
            <a:r>
              <a:rPr lang="en-US" dirty="0"/>
              <a:t>Overview of phase II study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D1A18-4398-4F17-E7A8-E7C85F08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C4C0BC2-D1CC-E254-C4BE-B7FA1F145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413066"/>
              </p:ext>
            </p:extLst>
          </p:nvPr>
        </p:nvGraphicFramePr>
        <p:xfrm>
          <a:off x="1331640" y="698020"/>
          <a:ext cx="59766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BBF62A-E2AE-8A82-8555-7DA4DCC602AA}"/>
              </a:ext>
            </a:extLst>
          </p:cNvPr>
          <p:cNvSpPr txBox="1"/>
          <p:nvPr/>
        </p:nvSpPr>
        <p:spPr>
          <a:xfrm>
            <a:off x="6804248" y="4790280"/>
            <a:ext cx="216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Adapted from </a:t>
            </a:r>
            <a:r>
              <a:rPr lang="en-CA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Brown, S. R., et al. "Designing phase II trials in cancer: a systematic review and guidance." </a:t>
            </a:r>
            <a:r>
              <a:rPr lang="en-CA" sz="6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British journal of cancer</a:t>
            </a:r>
            <a:r>
              <a:rPr lang="en-CA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105.2 (2011): 194-199.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15923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1C1E-44D9-DA72-0054-F1568302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C792B6-30C4-24DA-B845-8F4512BF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phase II study design (continued)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3D77DD8-749A-6071-A3E7-F703E55F2B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458827"/>
              </p:ext>
            </p:extLst>
          </p:nvPr>
        </p:nvGraphicFramePr>
        <p:xfrm>
          <a:off x="323850" y="771748"/>
          <a:ext cx="8496300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5CC694C-D05E-F273-3CB4-024CFD241AB7}"/>
              </a:ext>
            </a:extLst>
          </p:cNvPr>
          <p:cNvSpPr txBox="1"/>
          <p:nvPr/>
        </p:nvSpPr>
        <p:spPr>
          <a:xfrm>
            <a:off x="6804248" y="4796616"/>
            <a:ext cx="216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Adapted from </a:t>
            </a:r>
            <a:r>
              <a:rPr lang="en-CA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Brown, S. R., et al. "Designing phase II trials in cancer: a systematic review and guidance." </a:t>
            </a:r>
            <a:r>
              <a:rPr lang="en-CA" sz="6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British journal of cancer</a:t>
            </a:r>
            <a:r>
              <a:rPr lang="en-CA" sz="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105.2 (2011): 194-199.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91768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2B38E-D420-130E-1BFE-21B96187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Randomization: PROs and 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52BE5-041E-AC77-69C1-EA12BB46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C63E494-D023-F23D-C70A-15D624346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242233"/>
              </p:ext>
            </p:extLst>
          </p:nvPr>
        </p:nvGraphicFramePr>
        <p:xfrm>
          <a:off x="611560" y="699542"/>
          <a:ext cx="7656512" cy="3479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4128">
                  <a:extLst>
                    <a:ext uri="{9D8B030D-6E8A-4147-A177-3AD203B41FA5}">
                      <a16:colId xmlns:a16="http://schemas.microsoft.com/office/drawing/2014/main" val="260932847"/>
                    </a:ext>
                  </a:extLst>
                </a:gridCol>
                <a:gridCol w="1398240">
                  <a:extLst>
                    <a:ext uri="{9D8B030D-6E8A-4147-A177-3AD203B41FA5}">
                      <a16:colId xmlns:a16="http://schemas.microsoft.com/office/drawing/2014/main" val="4084069381"/>
                    </a:ext>
                  </a:extLst>
                </a:gridCol>
                <a:gridCol w="2430016">
                  <a:extLst>
                    <a:ext uri="{9D8B030D-6E8A-4147-A177-3AD203B41FA5}">
                      <a16:colId xmlns:a16="http://schemas.microsoft.com/office/drawing/2014/main" val="2656004930"/>
                    </a:ext>
                  </a:extLst>
                </a:gridCol>
                <a:gridCol w="1914128">
                  <a:extLst>
                    <a:ext uri="{9D8B030D-6E8A-4147-A177-3AD203B41FA5}">
                      <a16:colId xmlns:a16="http://schemas.microsoft.com/office/drawing/2014/main" val="559142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Randomization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Design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PROs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8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Single arm</a:t>
                      </a:r>
                      <a:r>
                        <a:rPr lang="en-US" sz="1200" baseline="30000" dirty="0"/>
                        <a:t>1</a:t>
                      </a:r>
                      <a:endParaRPr lang="en-US" sz="12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Single arm design; two stage design.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Simple, efficient and easy to implement. Useful in rare diseases and signal detection.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Lack of control data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988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Randomization to experimental arms only</a:t>
                      </a:r>
                    </a:p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Screening/selection design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Allow exploration of multiple treatments (dosage, combination, etc.). Efficient use of resources.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Lack on control data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97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Randomization including control arm with no formal comparison</a:t>
                      </a:r>
                    </a:p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Noncomparative randomized design (like 2 parallel single arm designs)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Contemporaneous control allows  meaningful interpretation of experimental arm. Sample size still moderate.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Larger sample size comparing with single arm study; no formal statistical comparison.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46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Randomization including control arm with formal comparison</a:t>
                      </a:r>
                    </a:p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Randomized control trial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Robust evidence. Minimizes bias. Regulatory acceptance.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Large sample size; long trial duration; complexity and cost. 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19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241F071-9FA7-99FF-D397-C3A98A3D2CD0}"/>
              </a:ext>
            </a:extLst>
          </p:cNvPr>
          <p:cNvSpPr txBox="1"/>
          <p:nvPr/>
        </p:nvSpPr>
        <p:spPr>
          <a:xfrm>
            <a:off x="611560" y="4281358"/>
            <a:ext cx="6822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Includes platform design where patients were assigned to each cohort/substudies based on biomarker since each cohort can be viewed as a single arm study.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1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32A8F4-2B29-D4EA-B21C-0BBBD55C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31978E1-B91A-B4DC-1FF0-0E0667AA50E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680" y="1703070"/>
            <a:ext cx="1737360" cy="17373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8CE851-B8BB-40E4-E02E-7860C386AE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26080" y="1928813"/>
            <a:ext cx="5486400" cy="1285875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rgbClr val="5B5B5B"/>
                </a:solidFill>
              </a:rPr>
              <a:t>What key factors should be considered when picking one of these 4 designs?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25A50B-4A4D-20F9-A7BE-F15EEEAB8D5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26080" y="4318000"/>
            <a:ext cx="5486400" cy="38862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780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00000000-0000-0000-0000-000000000000"/>
  <p:tag name="SLIDO_EVENT_UUID" val="d47d8614-4d53-4935-b4f1-8c8c044219d2"/>
  <p:tag name="SLIDO_EVENT_SECTION_UUID" val="5a24064c-4ee8-49fb-ae83-c59f83469fa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9137613d-3031-4bdd-96bb-846419658af1"/>
  <p:tag name="SLIDO_TIMELINE" val="W3sicG9sbFF1ZXN0aW9uVXVpZCI6ImFmM2I3Mzk4LTRiYTYtNDBmMy1hODk1LWM5ZTYwYWMzZjJmOSIsInNob3dSZXN1bHRzIjp0cnVlfV0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e890de69-8ec2-477f-9c8a-0ff552cee821"/>
  <p:tag name="SLIDO_TIMELINE" val="W3sicG9sbFF1ZXN0aW9uVXVpZCI6ImY0YTFlNjU3LTMzMmItNGJlNy04MmM3LWE0ZDViM2IyMWZjMCIsInNob3dSZXN1bHRzIjp0cnV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TYPE" val="SlidoPoll"/>
  <p:tag name="SLIDO_POLL_UUID" val="baea3a5b-5ab6-4143-8f1b-c6bad255fd1f"/>
  <p:tag name="SLIDO_TIMELINE" val="W3sic2hvd1Jlc3VsdHMiOnRydWUsInBvbGxRdWVzdGlvblV1aWQiOiIwN2I1N2UyNi04NDgwLTQ3ODktYmRiNi1lOGU2YjMzYWJiMDIifV0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TG_PowerPoint_Template_Bilingual_16x9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FFCDF5-0C29-4344-BE7B-01B10E740BA0}" vid="{4F258907-72F7-774D-87EC-6DCCB8BEC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CCTG_PowerPoint_Template_Bilingual_16x9</Template>
  <TotalTime>1503</TotalTime>
  <Words>2074</Words>
  <Application>Microsoft Office PowerPoint</Application>
  <PresentationFormat>On-screen Show (16:9)</PresentationFormat>
  <Paragraphs>192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Franklin Gothic Book</vt:lpstr>
      <vt:lpstr>-webkit-standard</vt:lpstr>
      <vt:lpstr>Wingdings</vt:lpstr>
      <vt:lpstr>CCTG_PowerPoint_Template_Bilingual_16x9</vt:lpstr>
      <vt:lpstr>PowerPoint Presentation</vt:lpstr>
      <vt:lpstr>Disclosures</vt:lpstr>
      <vt:lpstr>Learning objectives </vt:lpstr>
      <vt:lpstr>Roles of phase II study</vt:lpstr>
      <vt:lpstr>Characteristics of phase II study</vt:lpstr>
      <vt:lpstr>Overview of phase II study design</vt:lpstr>
      <vt:lpstr>Overview of phase II study design (continued)</vt:lpstr>
      <vt:lpstr>Randomization: PROs and CONs</vt:lpstr>
      <vt:lpstr>PowerPoint Presentation</vt:lpstr>
      <vt:lpstr>Randomization: yay or nay</vt:lpstr>
      <vt:lpstr>PowerPoint Presentation</vt:lpstr>
      <vt:lpstr>Systematic review of phase II oncology trials</vt:lpstr>
      <vt:lpstr>Example: single arm single stage (HN10)</vt:lpstr>
      <vt:lpstr>Example: single arm two stages (IND.182)</vt:lpstr>
      <vt:lpstr>Example: randomized to multiple experiment arms (IND.163)</vt:lpstr>
      <vt:lpstr>Example: Randomization including control arm with no formal comparison (IND.165)</vt:lpstr>
      <vt:lpstr>Example: Randomization including control arm with no formal comparison (IND.165)</vt:lpstr>
      <vt:lpstr>Example: Randomization including control arm with formal comparison (IND.209)</vt:lpstr>
      <vt:lpstr>Example: Randomization including control arm with formal comparison (IND.209)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 Tu</dc:creator>
  <cp:lastModifiedBy>Wendy Parulekar</cp:lastModifiedBy>
  <cp:revision>21</cp:revision>
  <dcterms:created xsi:type="dcterms:W3CDTF">2024-08-15T15:50:01Z</dcterms:created>
  <dcterms:modified xsi:type="dcterms:W3CDTF">2024-08-16T19:11:41Z</dcterms:modified>
</cp:coreProperties>
</file>